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43"/>
  </p:notesMasterIdLst>
  <p:sldIdLst>
    <p:sldId id="256" r:id="rId3"/>
    <p:sldId id="306" r:id="rId4"/>
    <p:sldId id="310" r:id="rId5"/>
    <p:sldId id="265" r:id="rId6"/>
    <p:sldId id="284" r:id="rId7"/>
    <p:sldId id="257" r:id="rId8"/>
    <p:sldId id="282" r:id="rId9"/>
    <p:sldId id="266" r:id="rId10"/>
    <p:sldId id="278" r:id="rId11"/>
    <p:sldId id="301" r:id="rId12"/>
    <p:sldId id="268" r:id="rId13"/>
    <p:sldId id="296" r:id="rId14"/>
    <p:sldId id="336" r:id="rId15"/>
    <p:sldId id="337" r:id="rId16"/>
    <p:sldId id="313" r:id="rId17"/>
    <p:sldId id="314" r:id="rId18"/>
    <p:sldId id="338" r:id="rId19"/>
    <p:sldId id="297" r:id="rId20"/>
    <p:sldId id="316" r:id="rId21"/>
    <p:sldId id="317" r:id="rId22"/>
    <p:sldId id="318" r:id="rId23"/>
    <p:sldId id="299" r:id="rId24"/>
    <p:sldId id="323" r:id="rId25"/>
    <p:sldId id="324" r:id="rId26"/>
    <p:sldId id="325" r:id="rId27"/>
    <p:sldId id="300" r:id="rId28"/>
    <p:sldId id="319" r:id="rId29"/>
    <p:sldId id="320" r:id="rId30"/>
    <p:sldId id="321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9" r:id="rId40"/>
    <p:sldId id="340" r:id="rId41"/>
    <p:sldId id="342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u" initials="J" lastIdx="1" clrIdx="0">
    <p:extLst>
      <p:ext uri="{19B8F6BF-5375-455C-9EA6-DF929625EA0E}">
        <p15:presenceInfo xmlns:p15="http://schemas.microsoft.com/office/powerpoint/2012/main" userId="Jin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1A6"/>
    <a:srgbClr val="414D6B"/>
    <a:srgbClr val="3C7FA4"/>
    <a:srgbClr val="335571"/>
    <a:srgbClr val="4472C4"/>
    <a:srgbClr val="2E3E55"/>
    <a:srgbClr val="2A3646"/>
    <a:srgbClr val="2C3A4F"/>
    <a:srgbClr val="212121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4" autoAdjust="0"/>
    <p:restoredTop sz="96370" autoAdjust="0"/>
  </p:normalViewPr>
  <p:slideViewPr>
    <p:cSldViewPr snapToGrid="0" showGuides="1">
      <p:cViewPr varScale="1">
        <p:scale>
          <a:sx n="110" d="100"/>
          <a:sy n="110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35B24-507F-4E6B-AF7F-BF098E9B1915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D87F-4D07-4509-8E7A-B27442546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93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D87F-4D07-4509-8E7A-B27442546C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8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D87F-4D07-4509-8E7A-B27442546C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36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D87F-4D07-4509-8E7A-B27442546C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24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6A928-991D-46FB-8BD4-D0F773C8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1B2DD2-792E-4396-8310-4C542F5842D8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80240-E99F-4B6E-8721-D6F137C4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837D6-C71F-42DF-AF14-1E75D907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A5F65FE-070F-45C8-9A0D-674328F89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0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267CE-9FBF-4F84-AE9B-760C3C44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8EB31-9A52-4468-84D7-D833C1A3B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2C0D0-A711-4487-B8E7-B49A614A6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775A5B-D559-4222-9691-CF0E9740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7705A4-6859-4261-ACD9-DF319C61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8214A7-2F57-420B-9F1B-F7CF1E3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3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06906-4A80-4623-95A7-DC0DDEBD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9E0C5B-308B-4A83-8566-159BCD458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DC35B3-39AE-480E-8070-651200DC9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35276-FB6C-44F4-93B9-5058FCCF2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42C33-075A-4699-B4A7-50BFCBF6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DD2BC-0B11-4AB3-90FB-C4F73EBF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60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35239-F741-4BC6-B64B-04A907773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E65467-E753-4CCC-80E3-EB017F65D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A42B8-CF7E-4C98-B9C2-28E2B452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896C8-6D05-4CBA-9931-5A57E050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04AD2E-C811-4FA1-B2F8-A4927203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051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11D4BB-86C1-48A4-965D-FAD577CFE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D53133-62EF-428E-BBBD-9C5CC1707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2D90D-0981-4AB3-9737-47378723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6E631-8FB0-4C39-9900-D4BBD272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00371-D323-4A8B-8736-0D65ABE6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468B20-0517-4826-94A4-DCD0E7E3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51B2DD2-792E-4396-8310-4C542F5842D8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5183D-9FE0-4F3D-B529-17A97C99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9DDF3-B6C6-45C5-90D5-B59DECB5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A5F65FE-070F-45C8-9A0D-674328F89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72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22B76CA-0A51-481A-860F-5D46A31234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5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92452-6B37-44D1-834E-3448C983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2FC15B-3DF4-4CA1-B6C3-35666890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F23FF5-DB0E-423E-B7AC-DC5539D1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742BF-6BE8-47BB-A5BE-3D228231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0FA48-B72D-42BA-A70E-0CAC27CB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0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F56FE-2171-4814-828C-E9DBC28A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165B15-7FB7-418D-A894-22DBD793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0F37C-4E54-4CAD-94EC-054C18290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6C16E7-9E42-49D9-A005-286615EE7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A3FC8-F0DB-462E-865E-7EBB52F6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2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AF91C-2A7A-43E7-ABDC-13A2EB68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536ED-7EAA-4D94-B095-4A0862BAA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A4406-0EC8-46A3-AD78-B539B60A8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E7F819-2DDF-44C0-9593-CE95A1E7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75B08D-D90C-4711-A89D-BEF0700B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A39A8-4001-4D17-9C94-A27D4253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8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C7262-B0EE-4797-93EB-653CFEAB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C5441-19F1-41A6-8470-C77314973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3C5681-5E28-4C57-BD79-6BA158C3D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2CA0C3-9EB9-4CD2-A03C-91A096A22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C68C53-2EF5-43D8-B780-3C1AD7233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43E088-09EB-4E6A-A09E-27F25E45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C1A660-280C-4B11-AA02-A8042BDF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4A88AE-0903-4B31-A6AD-CB33A978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09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C3154-CAFC-47D5-B03D-9E7E259D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D47E09-4D1F-4CDE-AA5E-93085B183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0465BC-E18F-4D05-BDC6-86A2B585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18ABE5-06C4-4F59-B39F-3582F0DF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8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E83B27-6F2F-42DC-9B8B-A5EA4A8E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2F045D-F75A-45A8-B574-BF8867E4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3FBDA-D8C7-4471-85CE-7B2591A8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9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3FF5BBE-AC6B-4A75-95A7-FD1DBEDC34E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6CB42F-2C90-4B28-A09A-8FB5BA18B7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>
                  <a:alpha val="40000"/>
                </a:srgbClr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9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C07989-53C2-45B9-932A-20D66F3E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013B1-7F88-49D3-8454-E50278111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9A94D-0DFD-4606-86FA-B8AB1E963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98C32-6844-48FF-8C13-A6DEC7988D2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9E8AA-6A23-4F25-8313-D06E1904F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3C7A8-94BF-4798-8030-9B006F777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DBD57-205C-4315-8D2E-79EE1F5C9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8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Skyscraper HD Wallpaper | Background Image | 1920x1080">
            <a:extLst>
              <a:ext uri="{FF2B5EF4-FFF2-40B4-BE49-F238E27FC236}">
                <a16:creationId xmlns:a16="http://schemas.microsoft.com/office/drawing/2014/main" id="{E479D6D5-180B-4471-8B4A-36ACE809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62AC7E-DC7A-47F1-A085-DFC2B552F5CA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>
                  <a:alpha val="40000"/>
                </a:srgbClr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919A3-E34F-4618-8982-379BE3EF9F70}"/>
              </a:ext>
            </a:extLst>
          </p:cNvPr>
          <p:cNvSpPr txBox="1"/>
          <p:nvPr/>
        </p:nvSpPr>
        <p:spPr>
          <a:xfrm>
            <a:off x="360000" y="118700"/>
            <a:ext cx="5832687" cy="22159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defRPr/>
            </a:pPr>
            <a:r>
              <a:rPr lang="en-US" altLang="ko-KR" sz="7200" b="1" kern="0" spc="-150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43137"/>
                    </a:srgbClr>
                  </a:outerShdw>
                </a:effectLst>
              </a:rPr>
              <a:t>GROUPWARE</a:t>
            </a:r>
          </a:p>
          <a:p>
            <a:pPr latinLnBrk="0">
              <a:defRPr/>
            </a:pPr>
            <a:r>
              <a:rPr lang="en-US" altLang="ko-KR" sz="7200" b="1" kern="0" spc="-150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1DA69-7C10-4114-A9E1-046295E5E117}"/>
              </a:ext>
            </a:extLst>
          </p:cNvPr>
          <p:cNvSpPr txBox="1"/>
          <p:nvPr/>
        </p:nvSpPr>
        <p:spPr>
          <a:xfrm>
            <a:off x="10080000" y="432000"/>
            <a:ext cx="1689100" cy="369332"/>
          </a:xfrm>
          <a:prstGeom prst="rect">
            <a:avLst/>
          </a:prstGeom>
          <a:noFill/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800" b="1" kern="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 COMPANY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3F8B5D-F01D-4A66-8001-8F6BC7996B73}"/>
              </a:ext>
            </a:extLst>
          </p:cNvPr>
          <p:cNvCxnSpPr>
            <a:cxnSpLocks/>
          </p:cNvCxnSpPr>
          <p:nvPr/>
        </p:nvCxnSpPr>
        <p:spPr>
          <a:xfrm>
            <a:off x="360000" y="3048000"/>
            <a:ext cx="0" cy="3450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343E29-5452-476A-A197-D4E23F5B0A84}"/>
              </a:ext>
            </a:extLst>
          </p:cNvPr>
          <p:cNvCxnSpPr>
            <a:cxnSpLocks/>
          </p:cNvCxnSpPr>
          <p:nvPr/>
        </p:nvCxnSpPr>
        <p:spPr>
          <a:xfrm>
            <a:off x="11833200" y="360000"/>
            <a:ext cx="0" cy="613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D85F368-1475-4961-B91A-10531BC58768}"/>
              </a:ext>
            </a:extLst>
          </p:cNvPr>
          <p:cNvCxnSpPr>
            <a:cxnSpLocks/>
          </p:cNvCxnSpPr>
          <p:nvPr/>
        </p:nvCxnSpPr>
        <p:spPr>
          <a:xfrm>
            <a:off x="360000" y="6498000"/>
            <a:ext cx="11473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B2E79B3-8D19-47BB-B73A-57BB54556B5B}"/>
              </a:ext>
            </a:extLst>
          </p:cNvPr>
          <p:cNvCxnSpPr>
            <a:cxnSpLocks/>
          </p:cNvCxnSpPr>
          <p:nvPr/>
        </p:nvCxnSpPr>
        <p:spPr>
          <a:xfrm>
            <a:off x="6362700" y="360000"/>
            <a:ext cx="54705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46BCCF7-F4EC-40A3-9A8A-1B3E33376D06}"/>
              </a:ext>
            </a:extLst>
          </p:cNvPr>
          <p:cNvSpPr txBox="1"/>
          <p:nvPr/>
        </p:nvSpPr>
        <p:spPr>
          <a:xfrm>
            <a:off x="360000" y="2453391"/>
            <a:ext cx="267380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defRPr/>
            </a:pPr>
            <a:r>
              <a:rPr lang="ko-KR" altLang="en-US" sz="3000" b="1" kern="0" spc="-150" dirty="0">
                <a:solidFill>
                  <a:schemeClr val="bg1"/>
                </a:solidFill>
                <a:effectLst>
                  <a:outerShdw blurRad="38100" dist="63500" dir="2700000" algn="tl">
                    <a:srgbClr val="000000">
                      <a:alpha val="43137"/>
                    </a:srgbClr>
                  </a:outerShdw>
                </a:effectLst>
              </a:rPr>
              <a:t>그룹웨어 소개서</a:t>
            </a:r>
            <a:endParaRPr lang="en-US" altLang="ko-KR" sz="3000" b="1" kern="0" spc="-150" dirty="0">
              <a:solidFill>
                <a:schemeClr val="bg1"/>
              </a:solidFill>
              <a:effectLst>
                <a:outerShdw blurRad="38100" dist="635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380796-361D-45A5-9529-FC19D86B65A0}"/>
              </a:ext>
            </a:extLst>
          </p:cNvPr>
          <p:cNvSpPr txBox="1"/>
          <p:nvPr/>
        </p:nvSpPr>
        <p:spPr>
          <a:xfrm>
            <a:off x="3541672" y="6526768"/>
            <a:ext cx="510865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5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Copyright © 2021 Sol Company </a:t>
            </a:r>
            <a:r>
              <a:rPr lang="en-US" altLang="ko-KR" sz="15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All rights reserved.</a:t>
            </a:r>
            <a:endParaRPr lang="en-US" altLang="ko-KR" sz="1500" b="1" kern="0" spc="-15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109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FD9AB5-BDC4-4DAC-BFAC-0A3E38F9B76B}"/>
              </a:ext>
            </a:extLst>
          </p:cNvPr>
          <p:cNvSpPr/>
          <p:nvPr/>
        </p:nvSpPr>
        <p:spPr>
          <a:xfrm>
            <a:off x="359400" y="720000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｜설계모델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36B9405-3A27-4C3D-8DAA-64F3BE74DE80}"/>
              </a:ext>
            </a:extLst>
          </p:cNvPr>
          <p:cNvGrpSpPr/>
          <p:nvPr/>
        </p:nvGrpSpPr>
        <p:grpSpPr>
          <a:xfrm>
            <a:off x="540000" y="1080000"/>
            <a:ext cx="11113202" cy="5058000"/>
            <a:chOff x="540000" y="1080000"/>
            <a:chExt cx="11113202" cy="5058000"/>
          </a:xfrm>
        </p:grpSpPr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27255BBC-8A1B-45EE-B934-3A7C3DDAC776}"/>
                </a:ext>
              </a:extLst>
            </p:cNvPr>
            <p:cNvCxnSpPr>
              <a:cxnSpLocks/>
              <a:stCxn id="180" idx="0"/>
              <a:endCxn id="12" idx="1"/>
            </p:cNvCxnSpPr>
            <p:nvPr/>
          </p:nvCxnSpPr>
          <p:spPr>
            <a:xfrm rot="5400000" flipH="1" flipV="1">
              <a:off x="2323500" y="196500"/>
              <a:ext cx="1989000" cy="4296000"/>
            </a:xfrm>
            <a:prstGeom prst="bentConnector2">
              <a:avLst/>
            </a:prstGeom>
            <a:ln w="38100">
              <a:solidFill>
                <a:srgbClr val="2C5D78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6126D96-E39A-4718-A103-C67856D235E4}"/>
                </a:ext>
              </a:extLst>
            </p:cNvPr>
            <p:cNvCxnSpPr>
              <a:cxnSpLocks/>
              <a:stCxn id="180" idx="2"/>
              <a:endCxn id="11" idx="1"/>
            </p:cNvCxnSpPr>
            <p:nvPr/>
          </p:nvCxnSpPr>
          <p:spPr>
            <a:xfrm rot="16200000" flipH="1">
              <a:off x="2323500" y="2725500"/>
              <a:ext cx="1989000" cy="4296000"/>
            </a:xfrm>
            <a:prstGeom prst="bentConnector2">
              <a:avLst/>
            </a:prstGeom>
            <a:ln w="38100">
              <a:solidFill>
                <a:srgbClr val="2C5D78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B502868-EC2D-4843-9452-EBAB0916DAC0}"/>
                </a:ext>
              </a:extLst>
            </p:cNvPr>
            <p:cNvSpPr/>
            <p:nvPr/>
          </p:nvSpPr>
          <p:spPr>
            <a:xfrm>
              <a:off x="5466000" y="5598000"/>
              <a:ext cx="1260000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3F8AB1"/>
                </a:gs>
                <a:gs pos="0">
                  <a:srgbClr val="2C5D78"/>
                </a:gs>
              </a:gsLst>
              <a:lin ang="0" scaled="0"/>
              <a:tileRect/>
            </a:gra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Footer</a:t>
              </a:r>
              <a:endParaRPr lang="ko-KR" altLang="en-US" sz="2000" b="1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0F0B1F-0757-41F1-A542-EDB4FCA8DAB5}"/>
                </a:ext>
              </a:extLst>
            </p:cNvPr>
            <p:cNvSpPr/>
            <p:nvPr/>
          </p:nvSpPr>
          <p:spPr>
            <a:xfrm>
              <a:off x="5466000" y="1080000"/>
              <a:ext cx="1260000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3F8AB1"/>
                </a:gs>
                <a:gs pos="14000">
                  <a:srgbClr val="2C5D78"/>
                </a:gs>
              </a:gsLst>
              <a:lin ang="0" scaled="0"/>
              <a:tileRect/>
            </a:gra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Header</a:t>
              </a:r>
              <a:endParaRPr lang="ko-KR" altLang="en-US" sz="2000" b="1" dirty="0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84481BA-F0E9-4C15-A6B1-8DF1CD68D595}"/>
                </a:ext>
              </a:extLst>
            </p:cNvPr>
            <p:cNvGrpSpPr/>
            <p:nvPr/>
          </p:nvGrpSpPr>
          <p:grpSpPr>
            <a:xfrm>
              <a:off x="19476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10EBA1E2-5DF1-4E7F-A2EA-347BB6D3AD53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B8F6A027-2ECE-4BFE-8B1F-B11635CDA4EE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7E5A8F67-670D-41F4-95E8-DEEE9278B729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공지사항</a:t>
                </a:r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ADADEA09-8E94-4BBD-B836-679DBB84831E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공지작성</a:t>
                </a:r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746EB513-238D-4062-9A95-18DF1E3B34AD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공지읽기</a:t>
                </a:r>
              </a:p>
            </p:txBody>
          </p:sp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7213003D-0A50-4E78-AC54-7B7485CB5031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공지검색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FBEE846-7058-44DD-A537-515CB5EADEC6}"/>
                </a:ext>
              </a:extLst>
            </p:cNvPr>
            <p:cNvGrpSpPr/>
            <p:nvPr/>
          </p:nvGrpSpPr>
          <p:grpSpPr>
            <a:xfrm>
              <a:off x="33552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436C6F95-EC9C-4633-A571-17D695F22F66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02989C54-B48F-4A7D-A388-071438BF6734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70E813CA-F7CE-4C55-977D-BD9CD3974FB6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근무관리</a:t>
                </a: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B9B30E16-529E-44C5-AFD3-F9A18E652930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출근체크</a:t>
                </a:r>
              </a:p>
            </p:txBody>
          </p:sp>
          <p:sp>
            <p:nvSpPr>
              <p:cNvPr id="142" name="사각형: 둥근 모서리 141">
                <a:extLst>
                  <a:ext uri="{FF2B5EF4-FFF2-40B4-BE49-F238E27FC236}">
                    <a16:creationId xmlns:a16="http://schemas.microsoft.com/office/drawing/2014/main" id="{6281782A-9382-4C67-90F5-8CABD5741689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퇴근체크</a:t>
                </a:r>
              </a:p>
            </p:txBody>
          </p:sp>
          <p:sp>
            <p:nvSpPr>
              <p:cNvPr id="143" name="사각형: 둥근 모서리 142">
                <a:extLst>
                  <a:ext uri="{FF2B5EF4-FFF2-40B4-BE49-F238E27FC236}">
                    <a16:creationId xmlns:a16="http://schemas.microsoft.com/office/drawing/2014/main" id="{CFBAC356-D485-4560-8DC5-623E28E62ABE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근태조회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2A6BA5AF-789D-4913-8A29-FCF8EC16430A}"/>
                </a:ext>
              </a:extLst>
            </p:cNvPr>
            <p:cNvGrpSpPr/>
            <p:nvPr/>
          </p:nvGrpSpPr>
          <p:grpSpPr>
            <a:xfrm>
              <a:off x="47628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45" name="사각형: 둥근 모서리 144">
                <a:extLst>
                  <a:ext uri="{FF2B5EF4-FFF2-40B4-BE49-F238E27FC236}">
                    <a16:creationId xmlns:a16="http://schemas.microsoft.com/office/drawing/2014/main" id="{58F57155-E07F-49A2-87B2-DB9CC3C9FBD7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46" name="사각형: 둥근 모서리 145">
                <a:extLst>
                  <a:ext uri="{FF2B5EF4-FFF2-40B4-BE49-F238E27FC236}">
                    <a16:creationId xmlns:a16="http://schemas.microsoft.com/office/drawing/2014/main" id="{5C0168E1-9177-46EE-8D45-2771875AD6C2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56AECFC3-3A89-4BB2-B32C-5C90BA128483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조직도</a:t>
                </a:r>
              </a:p>
            </p:txBody>
          </p:sp>
          <p:sp>
            <p:nvSpPr>
              <p:cNvPr id="148" name="사각형: 둥근 모서리 147">
                <a:extLst>
                  <a:ext uri="{FF2B5EF4-FFF2-40B4-BE49-F238E27FC236}">
                    <a16:creationId xmlns:a16="http://schemas.microsoft.com/office/drawing/2014/main" id="{B0B7C2CC-3291-46B1-ABE4-2A194AE0F28A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부서관리</a:t>
                </a:r>
              </a:p>
            </p:txBody>
          </p:sp>
          <p:sp>
            <p:nvSpPr>
              <p:cNvPr id="149" name="사각형: 둥근 모서리 148">
                <a:extLst>
                  <a:ext uri="{FF2B5EF4-FFF2-40B4-BE49-F238E27FC236}">
                    <a16:creationId xmlns:a16="http://schemas.microsoft.com/office/drawing/2014/main" id="{DD889E0F-7DB9-4C38-A302-3BEFA0A0121A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인사관리</a:t>
                </a:r>
              </a:p>
            </p:txBody>
          </p:sp>
          <p:sp>
            <p:nvSpPr>
              <p:cNvPr id="150" name="사각형: 둥근 모서리 149">
                <a:extLst>
                  <a:ext uri="{FF2B5EF4-FFF2-40B4-BE49-F238E27FC236}">
                    <a16:creationId xmlns:a16="http://schemas.microsoft.com/office/drawing/2014/main" id="{F41E80FD-4415-485B-BA74-EB35E3773444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급여관리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CD943C39-5273-4AD9-8B22-80C9F6282713}"/>
                </a:ext>
              </a:extLst>
            </p:cNvPr>
            <p:cNvGrpSpPr/>
            <p:nvPr/>
          </p:nvGrpSpPr>
          <p:grpSpPr>
            <a:xfrm>
              <a:off x="61704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52" name="사각형: 둥근 모서리 151">
                <a:extLst>
                  <a:ext uri="{FF2B5EF4-FFF2-40B4-BE49-F238E27FC236}">
                    <a16:creationId xmlns:a16="http://schemas.microsoft.com/office/drawing/2014/main" id="{B987EF5E-0043-452A-B829-9828F13D990F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53" name="사각형: 둥근 모서리 152">
                <a:extLst>
                  <a:ext uri="{FF2B5EF4-FFF2-40B4-BE49-F238E27FC236}">
                    <a16:creationId xmlns:a16="http://schemas.microsoft.com/office/drawing/2014/main" id="{46E9B218-7D6C-47D2-9AC9-F33ED623F27E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AA8C2EAD-E2C2-4A07-83B4-24BA07C41080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전자결재</a:t>
                </a:r>
                <a:endParaRPr lang="ko-KR" altLang="en-US" sz="2000" b="1" dirty="0"/>
              </a:p>
            </p:txBody>
          </p:sp>
          <p:sp>
            <p:nvSpPr>
              <p:cNvPr id="155" name="사각형: 둥근 모서리 154">
                <a:extLst>
                  <a:ext uri="{FF2B5EF4-FFF2-40B4-BE49-F238E27FC236}">
                    <a16:creationId xmlns:a16="http://schemas.microsoft.com/office/drawing/2014/main" id="{2D25C1BA-A9D7-4D36-96E0-79FAB980B05B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문서작성</a:t>
                </a: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:a16="http://schemas.microsoft.com/office/drawing/2014/main" id="{98AFE74A-0D15-4AFB-9528-C9577910268E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문서조회</a:t>
                </a:r>
              </a:p>
            </p:txBody>
          </p:sp>
          <p:sp>
            <p:nvSpPr>
              <p:cNvPr id="157" name="사각형: 둥근 모서리 156">
                <a:extLst>
                  <a:ext uri="{FF2B5EF4-FFF2-40B4-BE49-F238E27FC236}">
                    <a16:creationId xmlns:a16="http://schemas.microsoft.com/office/drawing/2014/main" id="{1ECDD38B-9621-432B-B55F-CCB6DEA015DA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문서결재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B0047556-D058-423E-88D9-17954FAAED98}"/>
                </a:ext>
              </a:extLst>
            </p:cNvPr>
            <p:cNvGrpSpPr/>
            <p:nvPr/>
          </p:nvGrpSpPr>
          <p:grpSpPr>
            <a:xfrm>
              <a:off x="75780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59" name="사각형: 둥근 모서리 158">
                <a:extLst>
                  <a:ext uri="{FF2B5EF4-FFF2-40B4-BE49-F238E27FC236}">
                    <a16:creationId xmlns:a16="http://schemas.microsoft.com/office/drawing/2014/main" id="{0377205D-DD1E-4B55-9544-D40B7222E413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60" name="사각형: 둥근 모서리 159">
                <a:extLst>
                  <a:ext uri="{FF2B5EF4-FFF2-40B4-BE49-F238E27FC236}">
                    <a16:creationId xmlns:a16="http://schemas.microsoft.com/office/drawing/2014/main" id="{B0D63644-5D55-4512-AE87-2A4391670D53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1" name="사각형: 둥근 모서리 160">
                <a:extLst>
                  <a:ext uri="{FF2B5EF4-FFF2-40B4-BE49-F238E27FC236}">
                    <a16:creationId xmlns:a16="http://schemas.microsoft.com/office/drawing/2014/main" id="{BBFA1D69-3084-4D13-9366-1A6FCB86D68D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700" b="1" dirty="0"/>
                  <a:t>사원소리함</a:t>
                </a:r>
              </a:p>
            </p:txBody>
          </p:sp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3BE01318-E6D4-4405-8205-74D8990A157D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게시글작성</a:t>
                </a:r>
              </a:p>
            </p:txBody>
          </p:sp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AD832EE2-6755-4F4D-840E-633A8C7D811F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게시글읽기</a:t>
                </a:r>
              </a:p>
            </p:txBody>
          </p:sp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37DAA86E-5925-470F-B225-6ED02EB6F023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게시글검색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A82A03D-8222-48F5-A5B2-44DB2EC7C856}"/>
                </a:ext>
              </a:extLst>
            </p:cNvPr>
            <p:cNvGrpSpPr/>
            <p:nvPr/>
          </p:nvGrpSpPr>
          <p:grpSpPr>
            <a:xfrm>
              <a:off x="8985600" y="2259000"/>
              <a:ext cx="1260000" cy="2700000"/>
              <a:chOff x="12725237" y="7541544"/>
              <a:chExt cx="1440000" cy="2700000"/>
            </a:xfrm>
          </p:grpSpPr>
          <p:sp>
            <p:nvSpPr>
              <p:cNvPr id="166" name="사각형: 둥근 모서리 165">
                <a:extLst>
                  <a:ext uri="{FF2B5EF4-FFF2-40B4-BE49-F238E27FC236}">
                    <a16:creationId xmlns:a16="http://schemas.microsoft.com/office/drawing/2014/main" id="{2703AB3B-C301-4477-BFAE-ECB4D2E41648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EC52755C-2F54-40A4-86B9-1B5BE8AA4B50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6B205C51-EC18-42DE-90B2-8ACFDAF518CE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메일</a:t>
                </a:r>
                <a:endParaRPr lang="ko-KR" altLang="en-US" sz="2000" b="1" dirty="0"/>
              </a:p>
            </p:txBody>
          </p:sp>
          <p:sp>
            <p:nvSpPr>
              <p:cNvPr id="169" name="사각형: 둥근 모서리 168">
                <a:extLst>
                  <a:ext uri="{FF2B5EF4-FFF2-40B4-BE49-F238E27FC236}">
                    <a16:creationId xmlns:a16="http://schemas.microsoft.com/office/drawing/2014/main" id="{A5B5A4AF-EE05-4C56-8FC6-047F1170D54E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메일쓰기</a:t>
                </a:r>
              </a:p>
            </p:txBody>
          </p:sp>
          <p:sp>
            <p:nvSpPr>
              <p:cNvPr id="170" name="사각형: 둥근 모서리 169">
                <a:extLst>
                  <a:ext uri="{FF2B5EF4-FFF2-40B4-BE49-F238E27FC236}">
                    <a16:creationId xmlns:a16="http://schemas.microsoft.com/office/drawing/2014/main" id="{F51AEFBD-619D-4055-B7FC-26CD516A37EE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메일읽기</a:t>
                </a:r>
              </a:p>
            </p:txBody>
          </p:sp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D64737D8-B9F2-4DAA-98A1-BD6694243743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메일삭제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A8E1B08B-9092-41DA-8317-161666B4A011}"/>
                </a:ext>
              </a:extLst>
            </p:cNvPr>
            <p:cNvGrpSpPr/>
            <p:nvPr/>
          </p:nvGrpSpPr>
          <p:grpSpPr>
            <a:xfrm>
              <a:off x="10393200" y="2259000"/>
              <a:ext cx="1260002" cy="2700000"/>
              <a:chOff x="12725237" y="7541544"/>
              <a:chExt cx="1440002" cy="2700000"/>
            </a:xfrm>
          </p:grpSpPr>
          <p:sp>
            <p:nvSpPr>
              <p:cNvPr id="173" name="사각형: 둥근 모서리 172">
                <a:extLst>
                  <a:ext uri="{FF2B5EF4-FFF2-40B4-BE49-F238E27FC236}">
                    <a16:creationId xmlns:a16="http://schemas.microsoft.com/office/drawing/2014/main" id="{07077209-E588-4B6B-946E-19106F755450}"/>
                  </a:ext>
                </a:extLst>
              </p:cNvPr>
              <p:cNvSpPr/>
              <p:nvPr/>
            </p:nvSpPr>
            <p:spPr>
              <a:xfrm>
                <a:off x="12725239" y="7541544"/>
                <a:ext cx="1440000" cy="2700000"/>
              </a:xfrm>
              <a:prstGeom prst="roundRect">
                <a:avLst>
                  <a:gd name="adj" fmla="val 11938"/>
                </a:avLst>
              </a:prstGeom>
              <a:solidFill>
                <a:schemeClr val="bg1">
                  <a:lumMod val="95000"/>
                </a:schemeClr>
              </a:solidFill>
              <a:ln w="25400">
                <a:noFill/>
              </a:ln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rgbClr val="2C5D78"/>
                  </a:solidFill>
                </a:endParaRPr>
              </a:p>
            </p:txBody>
          </p:sp>
          <p:sp>
            <p:nvSpPr>
              <p:cNvPr id="174" name="사각형: 둥근 모서리 173">
                <a:extLst>
                  <a:ext uri="{FF2B5EF4-FFF2-40B4-BE49-F238E27FC236}">
                    <a16:creationId xmlns:a16="http://schemas.microsoft.com/office/drawing/2014/main" id="{0F5E343F-7A01-4449-8DB6-1E2127265DEA}"/>
                  </a:ext>
                </a:extLst>
              </p:cNvPr>
              <p:cNvSpPr/>
              <p:nvPr/>
            </p:nvSpPr>
            <p:spPr>
              <a:xfrm>
                <a:off x="12725237" y="7901544"/>
                <a:ext cx="1440000" cy="18000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5" name="사각형: 둥근 모서리 174">
                <a:extLst>
                  <a:ext uri="{FF2B5EF4-FFF2-40B4-BE49-F238E27FC236}">
                    <a16:creationId xmlns:a16="http://schemas.microsoft.com/office/drawing/2014/main" id="{A1751E0E-AA9E-48FE-906F-E1D57D07907A}"/>
                  </a:ext>
                </a:extLst>
              </p:cNvPr>
              <p:cNvSpPr/>
              <p:nvPr/>
            </p:nvSpPr>
            <p:spPr>
              <a:xfrm>
                <a:off x="12725237" y="7541544"/>
                <a:ext cx="1440000" cy="540000"/>
              </a:xfrm>
              <a:prstGeom prst="roundRect">
                <a:avLst>
                  <a:gd name="adj" fmla="val 21888"/>
                </a:avLst>
              </a:prstGeom>
              <a:gradFill flip="none" rotWithShape="1">
                <a:gsLst>
                  <a:gs pos="100000">
                    <a:srgbClr val="3F8AB1"/>
                  </a:gs>
                  <a:gs pos="14000">
                    <a:srgbClr val="2C5D78"/>
                  </a:gs>
                </a:gsLst>
                <a:lin ang="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일정</a:t>
                </a:r>
              </a:p>
            </p:txBody>
          </p:sp>
          <p:sp>
            <p:nvSpPr>
              <p:cNvPr id="176" name="사각형: 둥근 모서리 175">
                <a:extLst>
                  <a:ext uri="{FF2B5EF4-FFF2-40B4-BE49-F238E27FC236}">
                    <a16:creationId xmlns:a16="http://schemas.microsoft.com/office/drawing/2014/main" id="{A1C86B48-FE9F-494D-A14E-95C8005031AF}"/>
                  </a:ext>
                </a:extLst>
              </p:cNvPr>
              <p:cNvSpPr/>
              <p:nvPr/>
            </p:nvSpPr>
            <p:spPr>
              <a:xfrm>
                <a:off x="12828094" y="8246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일정조회</a:t>
                </a:r>
              </a:p>
            </p:txBody>
          </p:sp>
          <p:sp>
            <p:nvSpPr>
              <p:cNvPr id="177" name="사각형: 둥근 모서리 176">
                <a:extLst>
                  <a:ext uri="{FF2B5EF4-FFF2-40B4-BE49-F238E27FC236}">
                    <a16:creationId xmlns:a16="http://schemas.microsoft.com/office/drawing/2014/main" id="{AF6A77C0-2892-4EFE-9557-19B38E3A556D}"/>
                  </a:ext>
                </a:extLst>
              </p:cNvPr>
              <p:cNvSpPr/>
              <p:nvPr/>
            </p:nvSpPr>
            <p:spPr>
              <a:xfrm>
                <a:off x="12828094" y="8930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일정관리</a:t>
                </a:r>
              </a:p>
            </p:txBody>
          </p:sp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3328E84C-A47D-451D-8B87-D9C0293F70EE}"/>
                  </a:ext>
                </a:extLst>
              </p:cNvPr>
              <p:cNvSpPr/>
              <p:nvPr/>
            </p:nvSpPr>
            <p:spPr>
              <a:xfrm>
                <a:off x="12828094" y="9614711"/>
                <a:ext cx="1234286" cy="468000"/>
              </a:xfrm>
              <a:prstGeom prst="roundRect">
                <a:avLst>
                  <a:gd name="adj" fmla="val 50000"/>
                </a:avLst>
              </a:prstGeom>
              <a:solidFill>
                <a:srgbClr val="E2E2E2"/>
              </a:solidFill>
              <a:ln w="25400">
                <a:solidFill>
                  <a:srgbClr val="2C5D7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2C5D78"/>
                    </a:solidFill>
                  </a:rPr>
                  <a:t>일정조회</a:t>
                </a:r>
                <a:endParaRPr lang="en-US" altLang="ko-KR" sz="1400" b="1" dirty="0">
                  <a:solidFill>
                    <a:srgbClr val="2C5D78"/>
                  </a:solidFill>
                </a:endParaRPr>
              </a:p>
            </p:txBody>
          </p:sp>
        </p:grp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883611D0-21D2-4715-9119-893C337E2ADA}"/>
                </a:ext>
              </a:extLst>
            </p:cNvPr>
            <p:cNvSpPr/>
            <p:nvPr/>
          </p:nvSpPr>
          <p:spPr>
            <a:xfrm>
              <a:off x="540000" y="3339000"/>
              <a:ext cx="1260000" cy="54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3F8AB1"/>
                </a:gs>
                <a:gs pos="0">
                  <a:srgbClr val="2C5D78"/>
                </a:gs>
              </a:gsLst>
              <a:lin ang="0" scaled="0"/>
              <a:tileRect/>
            </a:gradFill>
            <a:ln>
              <a:noFill/>
            </a:ln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Main</a:t>
              </a:r>
              <a:endParaRPr lang="ko-KR" altLang="en-US" sz="2000" b="1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EE5DC73-645F-4787-9C1B-A49869FF7A4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6096000" y="16200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FC64FE5-4A73-446D-A019-392A1A70FA66}"/>
                </a:ext>
              </a:extLst>
            </p:cNvPr>
            <p:cNvCxnSpPr>
              <a:cxnSpLocks/>
            </p:cNvCxnSpPr>
            <p:nvPr/>
          </p:nvCxnSpPr>
          <p:spPr>
            <a:xfrm>
              <a:off x="2577600" y="1939500"/>
              <a:ext cx="8445600" cy="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FFE2285C-2FE8-4251-B3A1-3E93B61273B4}"/>
                </a:ext>
              </a:extLst>
            </p:cNvPr>
            <p:cNvCxnSpPr>
              <a:cxnSpLocks/>
              <a:endCxn id="114" idx="0"/>
            </p:cNvCxnSpPr>
            <p:nvPr/>
          </p:nvCxnSpPr>
          <p:spPr>
            <a:xfrm>
              <a:off x="25776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D9C9CB0B-EF13-47D9-A624-4B933879E282}"/>
                </a:ext>
              </a:extLst>
            </p:cNvPr>
            <p:cNvCxnSpPr>
              <a:cxnSpLocks/>
              <a:endCxn id="175" idx="0"/>
            </p:cNvCxnSpPr>
            <p:nvPr/>
          </p:nvCxnSpPr>
          <p:spPr>
            <a:xfrm>
              <a:off x="110232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C81B6DC5-0E19-4402-A0D7-3167DBCB6B0C}"/>
                </a:ext>
              </a:extLst>
            </p:cNvPr>
            <p:cNvCxnSpPr>
              <a:cxnSpLocks/>
            </p:cNvCxnSpPr>
            <p:nvPr/>
          </p:nvCxnSpPr>
          <p:spPr>
            <a:xfrm>
              <a:off x="96156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BB297DB2-7F08-48C3-B1B0-8011105648A9}"/>
                </a:ext>
              </a:extLst>
            </p:cNvPr>
            <p:cNvCxnSpPr>
              <a:cxnSpLocks/>
            </p:cNvCxnSpPr>
            <p:nvPr/>
          </p:nvCxnSpPr>
          <p:spPr>
            <a:xfrm>
              <a:off x="82080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88490BE9-AE48-4325-A6A9-9A57E7D24C23}"/>
                </a:ext>
              </a:extLst>
            </p:cNvPr>
            <p:cNvCxnSpPr>
              <a:cxnSpLocks/>
            </p:cNvCxnSpPr>
            <p:nvPr/>
          </p:nvCxnSpPr>
          <p:spPr>
            <a:xfrm>
              <a:off x="68004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A9A1A789-57D0-4616-8DF3-5684337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53928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3973295F-F0B7-4C98-BB5E-C79DB99326B1}"/>
                </a:ext>
              </a:extLst>
            </p:cNvPr>
            <p:cNvCxnSpPr>
              <a:cxnSpLocks/>
            </p:cNvCxnSpPr>
            <p:nvPr/>
          </p:nvCxnSpPr>
          <p:spPr>
            <a:xfrm>
              <a:off x="3985200" y="1939500"/>
              <a:ext cx="0" cy="319500"/>
            </a:xfrm>
            <a:prstGeom prst="line">
              <a:avLst/>
            </a:prstGeom>
            <a:ln w="38100">
              <a:solidFill>
                <a:srgbClr val="2C5D78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46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C780EE-F8F1-4830-8C36-E2BEB86F491D}"/>
              </a:ext>
            </a:extLst>
          </p:cNvPr>
          <p:cNvGrpSpPr/>
          <p:nvPr/>
        </p:nvGrpSpPr>
        <p:grpSpPr>
          <a:xfrm>
            <a:off x="3111500" y="2699879"/>
            <a:ext cx="5969000" cy="1458242"/>
            <a:chOff x="3111500" y="2751116"/>
            <a:chExt cx="5969000" cy="145824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325C86-3F58-48B6-AF07-7E7930525439}"/>
                </a:ext>
              </a:extLst>
            </p:cNvPr>
            <p:cNvSpPr/>
            <p:nvPr/>
          </p:nvSpPr>
          <p:spPr>
            <a:xfrm>
              <a:off x="3111500" y="2751116"/>
              <a:ext cx="5969000" cy="1355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spc="-300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설계화면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BC11B97-B058-4DDC-A2B6-567F5B028421}"/>
                </a:ext>
              </a:extLst>
            </p:cNvPr>
            <p:cNvGrpSpPr/>
            <p:nvPr/>
          </p:nvGrpSpPr>
          <p:grpSpPr>
            <a:xfrm>
              <a:off x="3926128" y="4004411"/>
              <a:ext cx="4339744" cy="204947"/>
              <a:chOff x="3918857" y="3844523"/>
              <a:chExt cx="4339744" cy="20494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EF951414-6711-4C0C-963D-B04FA3E2B046}"/>
                  </a:ext>
                </a:extLst>
              </p:cNvPr>
              <p:cNvCxnSpPr/>
              <p:nvPr/>
            </p:nvCxnSpPr>
            <p:spPr>
              <a:xfrm>
                <a:off x="4020457" y="3947885"/>
                <a:ext cx="40930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EC7C772-9E33-4F6A-B947-40361D3F2E42}"/>
                  </a:ext>
                </a:extLst>
              </p:cNvPr>
              <p:cNvSpPr/>
              <p:nvPr/>
            </p:nvSpPr>
            <p:spPr>
              <a:xfrm>
                <a:off x="3918857" y="3860798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8EEC918-505E-45F5-995B-FC089A9005DF}"/>
                  </a:ext>
                </a:extLst>
              </p:cNvPr>
              <p:cNvSpPr/>
              <p:nvPr/>
            </p:nvSpPr>
            <p:spPr>
              <a:xfrm>
                <a:off x="8069929" y="3844523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528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12121"/>
            </a:gs>
            <a:gs pos="0">
              <a:srgbClr val="212121"/>
            </a:gs>
            <a:gs pos="56000">
              <a:srgbClr val="2E3E5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D11BA71-2312-4EBD-A234-060B5D9416CC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8586C52-DC81-4E91-8F42-FF81D69DCAE0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800C5D13-9760-43D2-B9A4-485FEA9E6004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17996985-100F-4288-9580-D79A667E86B1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7C4FF78D-4A5B-4E95-8414-CFDD1C59CA0E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17D8884-FBDE-45F0-B970-2304B9AEA591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EB2D692-A33C-4E68-8DE9-4BAD33EF57DA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A36ED6B-B14A-4E30-95E8-EF9D7A486B52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B2C5895-DFB2-4BED-9F66-E5C8FD3618B2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0572CE5-0F3D-4463-8063-AE69CA679099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AE4FDDB-56E5-40D2-9FC4-C9D991E28F15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7D11B709-9D83-416F-A3D7-1D9A3D370EAB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A126E5D-3F03-4E1E-97A7-8BFD4B6E1D45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726401E-7B19-498F-9055-2DF5AFD4B7E0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16A0310-0DCA-4146-BD82-E7A0F32F2286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CCFFED8-9570-48AF-BF4D-2E5AC1F08133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CD4D0285-3B42-4333-AAB2-C56C8C91EB81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D24AEAA6-C374-4A39-93C2-C88BE11ECF0C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F4E6CDF-9657-4100-AE09-565B0C5C035B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CC293BDB-937D-445C-A31B-61D093CE73CA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3AD4DDFD-DA8C-416F-ADA6-2447EBAD192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1D726C8-6FEF-4F5F-BC67-45D59BE75A1B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4DF77785-0CDD-4251-BA0B-D1669A8ED42C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528D847A-B7EF-4E0F-8C7F-1853406C2117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0F74FFB3-7C51-45EE-8F3A-9B89D4F4EB48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0F85A503-F809-467D-8396-CDB496B2E380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F6AE03F2-8931-4CC0-8E44-6A6C3F949BB7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1A64056A-CC8C-402F-B40B-CE69623C110D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A605A916-8DEA-418F-B909-DC7FE5782E15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635ACE04-575B-4456-A824-BF3C17AC22E0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2C823DF-E965-4847-A1DA-BAAC29074C7C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CC957151-42EC-43A4-B5AD-1593C4AC23CE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DBCAFA65-6906-49A0-9E0F-2E8220762AED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6E08F4E-1058-48D4-A3AA-3F9169D95E5B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532923D8-8B49-4AD1-BF39-9A493487D730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222548E1-BC80-495D-89E0-02A9E07197E9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CE62373F-D02B-431A-96E6-AF9D18D8254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868CB845-CDAF-41FB-AC5F-F4CF6519FF66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9E9AC590-D127-4AE9-97D3-847BDC89781E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382916A5-DA49-4B67-9F64-96F6A9E577A1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498F6398-490B-4434-BA44-37E4B5458671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60F3BB7A-378D-49BF-8003-BB56679860B7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E605D01A-C992-4F2F-AEA9-9D53B9FEC68F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BE534187-9ECF-46AF-A08F-1D52E6D763FD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04DB741-6D40-4089-84EB-ACFC305A3B43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2BF4831-5735-4EF7-9725-A7B78817C758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56A447EE-29D7-439C-986D-683E4351C797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918E8C75-CF1C-4545-8E63-79833CF8D3C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BA91B468-2080-4735-A7A3-6E24E9D29EBA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FC8FA31-DBE3-4AF5-BDA3-3168C5F3ADBF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948EDAFB-E1FD-4333-93AC-44F94E7B7834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961500E6-1755-4AA0-832D-F56FEED9E2B1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52B76946-8AA2-4C0E-A80D-661BE7A3845E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74C0F04-2ED2-4875-8958-C23B927E382D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C5A4B46F-D9B3-49FE-BBD0-9666085155CE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299A979C-5E7E-4D01-9338-FD5CAA66D50D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BECBEEDD-341B-48C6-9B5F-13EF5937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E772BC8E-52F7-49D5-BE2D-D28D27993849}"/>
              </a:ext>
            </a:extLst>
          </p:cNvPr>
          <p:cNvCxnSpPr>
            <a:cxnSpLocks/>
            <a:stCxn id="141" idx="1"/>
            <a:endCxn id="142" idx="7"/>
          </p:cNvCxnSpPr>
          <p:nvPr/>
        </p:nvCxnSpPr>
        <p:spPr>
          <a:xfrm flipH="1">
            <a:off x="7044491" y="2715636"/>
            <a:ext cx="891057" cy="696209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25">
            <a:extLst>
              <a:ext uri="{FF2B5EF4-FFF2-40B4-BE49-F238E27FC236}">
                <a16:creationId xmlns:a16="http://schemas.microsoft.com/office/drawing/2014/main" id="{C7C3E86F-2A77-4615-BD0D-85AF48DA356F}"/>
              </a:ext>
            </a:extLst>
          </p:cNvPr>
          <p:cNvSpPr/>
          <p:nvPr/>
        </p:nvSpPr>
        <p:spPr>
          <a:xfrm>
            <a:off x="7935548" y="2542519"/>
            <a:ext cx="1257621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14DD492-B9F9-46E4-ACCF-857D39380464}"/>
              </a:ext>
            </a:extLst>
          </p:cNvPr>
          <p:cNvSpPr/>
          <p:nvPr/>
        </p:nvSpPr>
        <p:spPr>
          <a:xfrm>
            <a:off x="6911095" y="3388958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rgbClr val="3E8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0AFB7D2-42C8-4761-860F-7725A522492F}"/>
              </a:ext>
            </a:extLst>
          </p:cNvPr>
          <p:cNvSpPr txBox="1"/>
          <p:nvPr/>
        </p:nvSpPr>
        <p:spPr>
          <a:xfrm>
            <a:off x="161925" y="129168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Main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73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E38D5D9-0B02-4CF6-9CF7-135671A44AA6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C2511563-6DCA-4BEF-B88D-71574AF62F0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9A6B57D-6BA4-4BE7-A943-47D44980B2C9}"/>
              </a:ext>
            </a:extLst>
          </p:cNvPr>
          <p:cNvSpPr txBox="1"/>
          <p:nvPr/>
        </p:nvSpPr>
        <p:spPr>
          <a:xfrm>
            <a:off x="161925" y="129168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Main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89E0153-55C3-4590-85AD-DDBE81CDEB8A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D4C14832-357F-4A0F-B4F0-F05F4090CCFA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4B473F58-4CE9-4E83-BC90-DB7AE2B1D4E1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DF5F458-A825-4858-BD0D-F0F6498B828B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B11A60B1-266B-45D9-885F-3EF8899BAA0D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57A4D916-177C-4174-94A7-9A3E5C039DE5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20251512-56A3-4F61-9284-0326747DAF4D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C955D6A2-0140-4335-AEAA-7646ECFDFC6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805AA11-4CA6-4AD1-841F-C5E3E0FBB04A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26B6FB5-3778-46BC-B720-2EA84318BA0E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AA734F5-C047-46D9-92FA-EB1CA0894E39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62EF907-CC59-44B1-99D2-C367CEDB090A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6CF88770-16A5-45D0-8E89-2F750E5345BC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63BFD49C-2472-441E-847F-36C17AF18217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66596E6-D96A-4FCD-A98D-1B628381BD8C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B6A6A816-B1FB-4CB9-9B69-17B12E7804FE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3F8846C-5C5E-4EC9-88CB-36845D8ED551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D991389-7C19-4535-8DAD-5CB48C23CC8A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CAA73AB2-D2EF-475C-9B0C-890FF5D09602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BBB0B678-CD0C-476B-AAAD-21B8CD98940E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E927EE18-97FC-4F2F-8BF4-28AFD1FF03E5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5D135AD-C85B-4EAB-9F62-57B7F48BF2BE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F5B8C1EB-661E-47BA-BB52-6F87CBC5592A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F558FCAE-5B7D-43E1-9048-8026A602E290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46F522E3-0169-4AAF-8504-228E6E899461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3478969-3828-40EA-82CF-E94612566D4D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98744B3F-264F-4DF0-BD74-94C576BAB688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5542EAE1-8C19-406A-BCAA-E82A47443E65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9C20F547-67C3-4F49-8A1F-5C3AF0C4CBCE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D2605794-712D-49A0-A7D2-3FC21927173B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4B95293-0A2A-4266-82A5-9AC6106E0598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7B724A-C59D-473C-9213-904956280E20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A904CC9A-72D6-47FC-A472-ED5A1326E184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F87623A1-3139-42A8-95FD-7E92BC46C559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EF8637D-EFF9-48C1-9EF2-AF92405674DE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9954E95-913A-438C-AE89-500703E1530B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32B01CFF-7F1E-41F3-9E81-13215EA42FEF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1067E1FB-59D8-4DC8-A3C8-A887EBAC09F1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3EF8B72-4C32-4006-B40B-987BFCCEBE5A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D803B41B-5A69-437B-BF02-70407732E068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9128D2EE-8B70-4127-B46B-092479119751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4212CA9E-3C47-440E-9FEE-D277A34E5ED6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3BB7808-FE7F-467C-9FEE-523BA37CF8D1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8944A8FF-B1FB-473C-8E90-2CC87745AC5E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D0C12255-3F37-49CE-9373-88263CF0D94A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A56B1F91-2B7F-495D-8AA2-0937CC2ACF5B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C2E0DA63-470F-4FAD-99B7-392BDFDA3BA3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1FF0D44F-F2D3-48A2-82DB-15F71C32E1BA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81757B3B-A535-4432-83EC-5B67E6DA328F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E558DFAA-4352-43AE-8F62-2E654E26D376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2CB1133F-290B-4749-BF2A-D4283E2F3073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6865EB0-533A-4F20-BA26-CD3AE5ECFE5A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D4B37FA5-BCE9-480B-926F-DD066B55CBFB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17544E0B-F10B-4166-A129-DA18E8E78F08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E2E0C827-F9F6-4EE4-8E22-7D5189511A65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C802FEC0-DE6E-42A9-846A-63C8280BA76D}"/>
              </a:ext>
            </a:extLst>
          </p:cNvPr>
          <p:cNvCxnSpPr>
            <a:cxnSpLocks/>
            <a:stCxn id="122" idx="1"/>
            <a:endCxn id="123" idx="6"/>
          </p:cNvCxnSpPr>
          <p:nvPr/>
        </p:nvCxnSpPr>
        <p:spPr>
          <a:xfrm flipH="1">
            <a:off x="2384158" y="1313743"/>
            <a:ext cx="719905" cy="289286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모서리가 둥근 직사각형 25">
            <a:extLst>
              <a:ext uri="{FF2B5EF4-FFF2-40B4-BE49-F238E27FC236}">
                <a16:creationId xmlns:a16="http://schemas.microsoft.com/office/drawing/2014/main" id="{EAEE051E-4F7F-4382-AE65-3CBAB6F18F27}"/>
              </a:ext>
            </a:extLst>
          </p:cNvPr>
          <p:cNvSpPr/>
          <p:nvPr/>
        </p:nvSpPr>
        <p:spPr>
          <a:xfrm>
            <a:off x="3104063" y="1140626"/>
            <a:ext cx="1257621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이동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A2C62FD9-F63F-4714-8C07-D04A93ACA315}"/>
              </a:ext>
            </a:extLst>
          </p:cNvPr>
          <p:cNvSpPr/>
          <p:nvPr/>
        </p:nvSpPr>
        <p:spPr>
          <a:xfrm>
            <a:off x="2227875" y="1524887"/>
            <a:ext cx="156283" cy="156283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2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5696801B-F64C-42C0-820F-7DFA83ADAA11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B7AB157-FA79-473E-A0A4-3A9B3268E9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41586E7-0B66-45FB-AFBF-9785E7087EA5}"/>
              </a:ext>
            </a:extLst>
          </p:cNvPr>
          <p:cNvSpPr txBox="1"/>
          <p:nvPr/>
        </p:nvSpPr>
        <p:spPr>
          <a:xfrm>
            <a:off x="161925" y="129168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Main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82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A87F811-0CEF-40DF-93D3-61491A06A1D2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464368C-9B8F-4EC8-A929-FDF695640F9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공지사항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E587DC22-9D67-4DBD-9E77-C1B139853F4B}"/>
              </a:ext>
            </a:extLst>
          </p:cNvPr>
          <p:cNvCxnSpPr>
            <a:cxnSpLocks/>
            <a:stCxn id="75" idx="3"/>
            <a:endCxn id="122" idx="1"/>
          </p:cNvCxnSpPr>
          <p:nvPr/>
        </p:nvCxnSpPr>
        <p:spPr>
          <a:xfrm>
            <a:off x="7563097" y="1600547"/>
            <a:ext cx="612893" cy="350111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25">
            <a:extLst>
              <a:ext uri="{FF2B5EF4-FFF2-40B4-BE49-F238E27FC236}">
                <a16:creationId xmlns:a16="http://schemas.microsoft.com/office/drawing/2014/main" id="{BCAD70BB-C8A5-42DC-9AEF-40061A446051}"/>
              </a:ext>
            </a:extLst>
          </p:cNvPr>
          <p:cNvSpPr/>
          <p:nvPr/>
        </p:nvSpPr>
        <p:spPr>
          <a:xfrm>
            <a:off x="5878609" y="1427430"/>
            <a:ext cx="1684488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테마별 검색 기능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25">
            <a:extLst>
              <a:ext uri="{FF2B5EF4-FFF2-40B4-BE49-F238E27FC236}">
                <a16:creationId xmlns:a16="http://schemas.microsoft.com/office/drawing/2014/main" id="{61042250-FAA9-4F3B-A8B3-0B2A5791D1B4}"/>
              </a:ext>
            </a:extLst>
          </p:cNvPr>
          <p:cNvSpPr/>
          <p:nvPr/>
        </p:nvSpPr>
        <p:spPr>
          <a:xfrm>
            <a:off x="5226854" y="4675928"/>
            <a:ext cx="2843152" cy="265386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0F4AE5E-9ED2-4AFD-8C25-8AD36EE03D01}"/>
              </a:ext>
            </a:extLst>
          </p:cNvPr>
          <p:cNvCxnSpPr>
            <a:cxnSpLocks/>
            <a:stCxn id="98" idx="1"/>
            <a:endCxn id="100" idx="3"/>
          </p:cNvCxnSpPr>
          <p:nvPr/>
        </p:nvCxnSpPr>
        <p:spPr>
          <a:xfrm flipH="1" flipV="1">
            <a:off x="4594071" y="4459816"/>
            <a:ext cx="632783" cy="348805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25">
            <a:extLst>
              <a:ext uri="{FF2B5EF4-FFF2-40B4-BE49-F238E27FC236}">
                <a16:creationId xmlns:a16="http://schemas.microsoft.com/office/drawing/2014/main" id="{6D6BA414-B111-4153-A1E4-C5DF715CB182}"/>
              </a:ext>
            </a:extLst>
          </p:cNvPr>
          <p:cNvSpPr/>
          <p:nvPr/>
        </p:nvSpPr>
        <p:spPr>
          <a:xfrm>
            <a:off x="1781323" y="4286699"/>
            <a:ext cx="2812748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개수 별 페이지 확인 가능 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모서리가 둥근 직사각형 25">
            <a:extLst>
              <a:ext uri="{FF2B5EF4-FFF2-40B4-BE49-F238E27FC236}">
                <a16:creationId xmlns:a16="http://schemas.microsoft.com/office/drawing/2014/main" id="{A53610E1-E118-4C81-8969-996C65D32A46}"/>
              </a:ext>
            </a:extLst>
          </p:cNvPr>
          <p:cNvSpPr/>
          <p:nvPr/>
        </p:nvSpPr>
        <p:spPr>
          <a:xfrm>
            <a:off x="8175990" y="1816547"/>
            <a:ext cx="2517723" cy="268221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9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A87F811-0CEF-40DF-93D3-61491A06A1D2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공지사항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29A0163-1A80-463B-A08A-AF6EEC26D288}"/>
              </a:ext>
            </a:extLst>
          </p:cNvPr>
          <p:cNvCxnSpPr>
            <a:cxnSpLocks/>
            <a:stCxn id="109" idx="1"/>
            <a:endCxn id="112" idx="3"/>
          </p:cNvCxnSpPr>
          <p:nvPr/>
        </p:nvCxnSpPr>
        <p:spPr>
          <a:xfrm flipH="1" flipV="1">
            <a:off x="3561636" y="3865732"/>
            <a:ext cx="824727" cy="428636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25">
            <a:extLst>
              <a:ext uri="{FF2B5EF4-FFF2-40B4-BE49-F238E27FC236}">
                <a16:creationId xmlns:a16="http://schemas.microsoft.com/office/drawing/2014/main" id="{18CA47B5-B7A7-4C93-9CEB-6EE7CA505756}"/>
              </a:ext>
            </a:extLst>
          </p:cNvPr>
          <p:cNvSpPr/>
          <p:nvPr/>
        </p:nvSpPr>
        <p:spPr>
          <a:xfrm>
            <a:off x="4386363" y="4121251"/>
            <a:ext cx="2758314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및 기타 파일 첨부 가능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모서리가 둥근 직사각형 25">
            <a:extLst>
              <a:ext uri="{FF2B5EF4-FFF2-40B4-BE49-F238E27FC236}">
                <a16:creationId xmlns:a16="http://schemas.microsoft.com/office/drawing/2014/main" id="{69DFB89A-9DAE-42AC-A48F-073A612BA108}"/>
              </a:ext>
            </a:extLst>
          </p:cNvPr>
          <p:cNvSpPr/>
          <p:nvPr/>
        </p:nvSpPr>
        <p:spPr>
          <a:xfrm>
            <a:off x="2784320" y="3725925"/>
            <a:ext cx="777316" cy="279614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3E57AB11-AD30-4B6E-A464-D7ACF1DE947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7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A87F811-0CEF-40DF-93D3-61491A06A1D2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AEDB771D-3AC0-4D1B-B5C1-F29C6144EF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공지사항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6B7568B-DB4A-4555-8EA6-62644775290E}"/>
              </a:ext>
            </a:extLst>
          </p:cNvPr>
          <p:cNvCxnSpPr>
            <a:cxnSpLocks/>
            <a:stCxn id="93" idx="1"/>
            <a:endCxn id="94" idx="3"/>
          </p:cNvCxnSpPr>
          <p:nvPr/>
        </p:nvCxnSpPr>
        <p:spPr>
          <a:xfrm flipH="1" flipV="1">
            <a:off x="3452625" y="3909363"/>
            <a:ext cx="460422" cy="377544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25">
            <a:extLst>
              <a:ext uri="{FF2B5EF4-FFF2-40B4-BE49-F238E27FC236}">
                <a16:creationId xmlns:a16="http://schemas.microsoft.com/office/drawing/2014/main" id="{1F8BE2A5-B71D-40D8-9813-E4712481491A}"/>
              </a:ext>
            </a:extLst>
          </p:cNvPr>
          <p:cNvSpPr/>
          <p:nvPr/>
        </p:nvSpPr>
        <p:spPr>
          <a:xfrm>
            <a:off x="3913047" y="4113790"/>
            <a:ext cx="2058971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부서에 따른 권한부여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모서리가 둥근 직사각형 25">
            <a:extLst>
              <a:ext uri="{FF2B5EF4-FFF2-40B4-BE49-F238E27FC236}">
                <a16:creationId xmlns:a16="http://schemas.microsoft.com/office/drawing/2014/main" id="{100DCB9C-D235-49DB-AAED-0A2195C671DA}"/>
              </a:ext>
            </a:extLst>
          </p:cNvPr>
          <p:cNvSpPr/>
          <p:nvPr/>
        </p:nvSpPr>
        <p:spPr>
          <a:xfrm>
            <a:off x="2771777" y="3775252"/>
            <a:ext cx="680848" cy="268221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02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A87F811-0CEF-40DF-93D3-61491A06A1D2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8C501B1-9CFD-475C-AF64-067205EF42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공지사항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09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40A07FE-EDD7-40A5-8A10-AB692D2938F4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CC54102E-DD37-446C-8FDD-C6B7CF384F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근무관리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2B32402-CEC2-4D2B-8640-073AE5C53105}"/>
              </a:ext>
            </a:extLst>
          </p:cNvPr>
          <p:cNvCxnSpPr>
            <a:cxnSpLocks/>
            <a:stCxn id="83" idx="1"/>
            <a:endCxn id="84" idx="3"/>
          </p:cNvCxnSpPr>
          <p:nvPr/>
        </p:nvCxnSpPr>
        <p:spPr>
          <a:xfrm flipH="1">
            <a:off x="2244879" y="1271117"/>
            <a:ext cx="492705" cy="531635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25">
            <a:extLst>
              <a:ext uri="{FF2B5EF4-FFF2-40B4-BE49-F238E27FC236}">
                <a16:creationId xmlns:a16="http://schemas.microsoft.com/office/drawing/2014/main" id="{F7F47206-97B2-4DFE-B79B-50A31188CEB2}"/>
              </a:ext>
            </a:extLst>
          </p:cNvPr>
          <p:cNvSpPr/>
          <p:nvPr/>
        </p:nvSpPr>
        <p:spPr>
          <a:xfrm>
            <a:off x="2737584" y="1098000"/>
            <a:ext cx="3995479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메뉴에 있는 버튼으로 출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퇴근 시간 체크 가능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모서리가 둥근 직사각형 25">
            <a:extLst>
              <a:ext uri="{FF2B5EF4-FFF2-40B4-BE49-F238E27FC236}">
                <a16:creationId xmlns:a16="http://schemas.microsoft.com/office/drawing/2014/main" id="{B5D294C3-41FE-474A-8B00-12EA5BDB754D}"/>
              </a:ext>
            </a:extLst>
          </p:cNvPr>
          <p:cNvSpPr/>
          <p:nvPr/>
        </p:nvSpPr>
        <p:spPr>
          <a:xfrm>
            <a:off x="1730768" y="1693097"/>
            <a:ext cx="514111" cy="219309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86" name="모서리가 둥근 직사각형 25">
            <a:extLst>
              <a:ext uri="{FF2B5EF4-FFF2-40B4-BE49-F238E27FC236}">
                <a16:creationId xmlns:a16="http://schemas.microsoft.com/office/drawing/2014/main" id="{5774DB8A-6E30-4CFA-851E-DBD1785AA950}"/>
              </a:ext>
            </a:extLst>
          </p:cNvPr>
          <p:cNvSpPr/>
          <p:nvPr/>
        </p:nvSpPr>
        <p:spPr>
          <a:xfrm>
            <a:off x="9245371" y="1901177"/>
            <a:ext cx="747968" cy="943623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EB02AA7-ECD0-42AF-B109-C3BBD8146160}"/>
              </a:ext>
            </a:extLst>
          </p:cNvPr>
          <p:cNvCxnSpPr>
            <a:cxnSpLocks/>
            <a:stCxn id="86" idx="2"/>
            <a:endCxn id="92" idx="3"/>
          </p:cNvCxnSpPr>
          <p:nvPr/>
        </p:nvCxnSpPr>
        <p:spPr>
          <a:xfrm flipH="1">
            <a:off x="9076072" y="2844800"/>
            <a:ext cx="543283" cy="574399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25">
            <a:extLst>
              <a:ext uri="{FF2B5EF4-FFF2-40B4-BE49-F238E27FC236}">
                <a16:creationId xmlns:a16="http://schemas.microsoft.com/office/drawing/2014/main" id="{1D64388C-95FF-485F-8712-E192EF9798DA}"/>
              </a:ext>
            </a:extLst>
          </p:cNvPr>
          <p:cNvSpPr/>
          <p:nvPr/>
        </p:nvSpPr>
        <p:spPr>
          <a:xfrm>
            <a:off x="6733063" y="3246082"/>
            <a:ext cx="2343009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초과 근무 시간 체크 가능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34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C780EE-F8F1-4830-8C36-E2BEB86F491D}"/>
              </a:ext>
            </a:extLst>
          </p:cNvPr>
          <p:cNvGrpSpPr/>
          <p:nvPr/>
        </p:nvGrpSpPr>
        <p:grpSpPr>
          <a:xfrm>
            <a:off x="3111500" y="2699879"/>
            <a:ext cx="5969000" cy="1458242"/>
            <a:chOff x="3111500" y="2751116"/>
            <a:chExt cx="5969000" cy="145824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325C86-3F58-48B6-AF07-7E7930525439}"/>
                </a:ext>
              </a:extLst>
            </p:cNvPr>
            <p:cNvSpPr/>
            <p:nvPr/>
          </p:nvSpPr>
          <p:spPr>
            <a:xfrm>
              <a:off x="3111500" y="2751116"/>
              <a:ext cx="5969000" cy="1355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6000" b="1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팀원소개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BC11B97-B058-4DDC-A2B6-567F5B028421}"/>
                </a:ext>
              </a:extLst>
            </p:cNvPr>
            <p:cNvGrpSpPr/>
            <p:nvPr/>
          </p:nvGrpSpPr>
          <p:grpSpPr>
            <a:xfrm>
              <a:off x="3926128" y="4004411"/>
              <a:ext cx="4339744" cy="204947"/>
              <a:chOff x="3918857" y="3844523"/>
              <a:chExt cx="4339744" cy="20494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EF951414-6711-4C0C-963D-B04FA3E2B046}"/>
                  </a:ext>
                </a:extLst>
              </p:cNvPr>
              <p:cNvCxnSpPr/>
              <p:nvPr/>
            </p:nvCxnSpPr>
            <p:spPr>
              <a:xfrm>
                <a:off x="4020457" y="3947885"/>
                <a:ext cx="40930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EC7C772-9E33-4F6A-B947-40361D3F2E42}"/>
                  </a:ext>
                </a:extLst>
              </p:cNvPr>
              <p:cNvSpPr/>
              <p:nvPr/>
            </p:nvSpPr>
            <p:spPr>
              <a:xfrm>
                <a:off x="3918857" y="3860798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8EEC918-505E-45F5-995B-FC089A9005DF}"/>
                  </a:ext>
                </a:extLst>
              </p:cNvPr>
              <p:cNvSpPr/>
              <p:nvPr/>
            </p:nvSpPr>
            <p:spPr>
              <a:xfrm>
                <a:off x="8069929" y="3844523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8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ACAAFA3-064F-4F44-B271-754EE215434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9FD64C8D-6E0D-4946-AA31-C84DFB400C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92" name="모서리가 둥근 직사각형 25">
            <a:extLst>
              <a:ext uri="{FF2B5EF4-FFF2-40B4-BE49-F238E27FC236}">
                <a16:creationId xmlns:a16="http://schemas.microsoft.com/office/drawing/2014/main" id="{C16BAAFE-D32F-445E-B5CD-9F0110CC21D0}"/>
              </a:ext>
            </a:extLst>
          </p:cNvPr>
          <p:cNvSpPr/>
          <p:nvPr/>
        </p:nvSpPr>
        <p:spPr>
          <a:xfrm>
            <a:off x="4682022" y="2766446"/>
            <a:ext cx="663884" cy="265386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D6F940B-B999-4BD6-97E8-DEE33904A061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 flipV="1">
            <a:off x="5345906" y="2003082"/>
            <a:ext cx="610221" cy="896057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25">
            <a:extLst>
              <a:ext uri="{FF2B5EF4-FFF2-40B4-BE49-F238E27FC236}">
                <a16:creationId xmlns:a16="http://schemas.microsoft.com/office/drawing/2014/main" id="{D5AB8219-DD92-4309-834E-8589E12CA92D}"/>
              </a:ext>
            </a:extLst>
          </p:cNvPr>
          <p:cNvSpPr/>
          <p:nvPr/>
        </p:nvSpPr>
        <p:spPr>
          <a:xfrm>
            <a:off x="5956127" y="1829965"/>
            <a:ext cx="1628519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사원보기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모서리가 둥근 직사각형 25">
            <a:extLst>
              <a:ext uri="{FF2B5EF4-FFF2-40B4-BE49-F238E27FC236}">
                <a16:creationId xmlns:a16="http://schemas.microsoft.com/office/drawing/2014/main" id="{430E3FD5-1CEF-4705-83F0-131ABC79AB79}"/>
              </a:ext>
            </a:extLst>
          </p:cNvPr>
          <p:cNvSpPr/>
          <p:nvPr/>
        </p:nvSpPr>
        <p:spPr>
          <a:xfrm>
            <a:off x="2707031" y="4327114"/>
            <a:ext cx="663884" cy="265386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E35B002-4E05-4120-9CB4-6214E5ECE675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>
            <a:off x="3370915" y="4459807"/>
            <a:ext cx="478808" cy="377778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25">
            <a:extLst>
              <a:ext uri="{FF2B5EF4-FFF2-40B4-BE49-F238E27FC236}">
                <a16:creationId xmlns:a16="http://schemas.microsoft.com/office/drawing/2014/main" id="{FC0E00F6-E661-4B45-878B-FFF32849C925}"/>
              </a:ext>
            </a:extLst>
          </p:cNvPr>
          <p:cNvSpPr/>
          <p:nvPr/>
        </p:nvSpPr>
        <p:spPr>
          <a:xfrm>
            <a:off x="3849723" y="4664468"/>
            <a:ext cx="2840790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담당자만 가능하도록 권한 부여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F28BD97-5B44-4897-BB8B-04C2ECFC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30" y="3176348"/>
            <a:ext cx="3028057" cy="2051264"/>
          </a:xfrm>
          <a:prstGeom prst="rect">
            <a:avLst/>
          </a:prstGeom>
          <a:ln w="25400">
            <a:solidFill>
              <a:srgbClr val="3E81A6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30738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ACAAFA3-064F-4F44-B271-754EE215434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A6BEA705-EC78-4096-8D07-DC701B11A52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92" name="모서리가 둥근 직사각형 25">
            <a:extLst>
              <a:ext uri="{FF2B5EF4-FFF2-40B4-BE49-F238E27FC236}">
                <a16:creationId xmlns:a16="http://schemas.microsoft.com/office/drawing/2014/main" id="{9F26197E-9BC3-4EE5-B689-B01DE18B5A1E}"/>
              </a:ext>
            </a:extLst>
          </p:cNvPr>
          <p:cNvSpPr/>
          <p:nvPr/>
        </p:nvSpPr>
        <p:spPr>
          <a:xfrm>
            <a:off x="2708693" y="4888719"/>
            <a:ext cx="663884" cy="265386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F27F457-4668-4E5F-8495-1375AFC3872C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>
            <a:off x="3372577" y="5021412"/>
            <a:ext cx="478808" cy="377778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25">
            <a:extLst>
              <a:ext uri="{FF2B5EF4-FFF2-40B4-BE49-F238E27FC236}">
                <a16:creationId xmlns:a16="http://schemas.microsoft.com/office/drawing/2014/main" id="{5095CA91-0D16-4DFB-A07D-312D93B27FE1}"/>
              </a:ext>
            </a:extLst>
          </p:cNvPr>
          <p:cNvSpPr/>
          <p:nvPr/>
        </p:nvSpPr>
        <p:spPr>
          <a:xfrm>
            <a:off x="3851385" y="5226073"/>
            <a:ext cx="2840790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담당자만 가능하도록 권한 부여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모서리가 둥근 직사각형 25">
            <a:extLst>
              <a:ext uri="{FF2B5EF4-FFF2-40B4-BE49-F238E27FC236}">
                <a16:creationId xmlns:a16="http://schemas.microsoft.com/office/drawing/2014/main" id="{96B994F7-B33F-4D71-821E-517055D41371}"/>
              </a:ext>
            </a:extLst>
          </p:cNvPr>
          <p:cNvSpPr/>
          <p:nvPr/>
        </p:nvSpPr>
        <p:spPr>
          <a:xfrm>
            <a:off x="4018636" y="3062014"/>
            <a:ext cx="1366164" cy="265386"/>
          </a:xfrm>
          <a:prstGeom prst="roundRect">
            <a:avLst>
              <a:gd name="adj" fmla="val 50000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102" name="모서리가 둥근 직사각형 25">
            <a:extLst>
              <a:ext uri="{FF2B5EF4-FFF2-40B4-BE49-F238E27FC236}">
                <a16:creationId xmlns:a16="http://schemas.microsoft.com/office/drawing/2014/main" id="{8BF4AB7E-436C-4449-90ED-58D740E4932B}"/>
              </a:ext>
            </a:extLst>
          </p:cNvPr>
          <p:cNvSpPr/>
          <p:nvPr/>
        </p:nvSpPr>
        <p:spPr>
          <a:xfrm>
            <a:off x="6090342" y="2423638"/>
            <a:ext cx="3688285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채팅하기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급여명세서 발급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 보기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9762889-313A-4CA0-BB9E-4478EA2BAAE1}"/>
              </a:ext>
            </a:extLst>
          </p:cNvPr>
          <p:cNvCxnSpPr>
            <a:cxnSpLocks/>
            <a:stCxn id="96" idx="3"/>
            <a:endCxn id="102" idx="1"/>
          </p:cNvCxnSpPr>
          <p:nvPr/>
        </p:nvCxnSpPr>
        <p:spPr>
          <a:xfrm flipV="1">
            <a:off x="5384800" y="2596755"/>
            <a:ext cx="705542" cy="597952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88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ACAAFA3-064F-4F44-B271-754EE215434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652FD8B2-DD38-46DF-9E22-B732FEA1DB4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12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27554EF-B83D-478E-A3C0-EEE243A5045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7E7799E-F206-4E40-B910-A2D90BBFB628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683413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36E7E87C-2DC2-494D-8862-9AE923A835D8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1B5303B-6794-461A-8732-FE390DE2632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2" name="모서리가 둥근 직사각형 25">
            <a:extLst>
              <a:ext uri="{FF2B5EF4-FFF2-40B4-BE49-F238E27FC236}">
                <a16:creationId xmlns:a16="http://schemas.microsoft.com/office/drawing/2014/main" id="{A4D3823F-9363-4174-B2F5-2629BF99D9C5}"/>
              </a:ext>
            </a:extLst>
          </p:cNvPr>
          <p:cNvSpPr/>
          <p:nvPr/>
        </p:nvSpPr>
        <p:spPr>
          <a:xfrm>
            <a:off x="2845593" y="2047874"/>
            <a:ext cx="443707" cy="3127376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64" name="모서리가 둥근 직사각형 25">
            <a:extLst>
              <a:ext uri="{FF2B5EF4-FFF2-40B4-BE49-F238E27FC236}">
                <a16:creationId xmlns:a16="http://schemas.microsoft.com/office/drawing/2014/main" id="{EC26191A-617A-450E-8DF6-349E60D9B750}"/>
              </a:ext>
            </a:extLst>
          </p:cNvPr>
          <p:cNvSpPr/>
          <p:nvPr/>
        </p:nvSpPr>
        <p:spPr>
          <a:xfrm>
            <a:off x="3433689" y="5349717"/>
            <a:ext cx="2058971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급여명세서 조회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055374E-E140-4912-A3CE-71CA1F19A343}"/>
              </a:ext>
            </a:extLst>
          </p:cNvPr>
          <p:cNvCxnSpPr>
            <a:cxnSpLocks/>
            <a:stCxn id="64" idx="1"/>
            <a:endCxn id="62" idx="2"/>
          </p:cNvCxnSpPr>
          <p:nvPr/>
        </p:nvCxnSpPr>
        <p:spPr>
          <a:xfrm flipH="1" flipV="1">
            <a:off x="3067447" y="5175250"/>
            <a:ext cx="366242" cy="347584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6422C28-CCE9-4457-8807-48DB7B11D35D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2404196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8600D12-C060-45D0-96A3-718256F902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489BD8A-A054-427F-B784-37F2C4EEE972}"/>
              </a:ext>
            </a:extLst>
          </p:cNvPr>
          <p:cNvSpPr txBox="1"/>
          <p:nvPr/>
        </p:nvSpPr>
        <p:spPr>
          <a:xfrm>
            <a:off x="161925" y="129168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282003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5990BB95-CABA-4960-B710-FF93BB2415AC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전자결재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D691571E-CF0E-4EB2-9DF4-A70C8C12996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1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5990BB95-CABA-4960-B710-FF93BB2415AC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D350FE1A-F27E-413F-B907-A988B0888E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전자결재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9" name="모서리가 둥근 직사각형 25">
            <a:extLst>
              <a:ext uri="{FF2B5EF4-FFF2-40B4-BE49-F238E27FC236}">
                <a16:creationId xmlns:a16="http://schemas.microsoft.com/office/drawing/2014/main" id="{8A6BE2C2-7E7D-4781-86F0-5FE4A02B7FD3}"/>
              </a:ext>
            </a:extLst>
          </p:cNvPr>
          <p:cNvSpPr/>
          <p:nvPr/>
        </p:nvSpPr>
        <p:spPr>
          <a:xfrm>
            <a:off x="8593700" y="2339340"/>
            <a:ext cx="1798377" cy="1242060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EE0A92D-E6F7-4045-86F0-7DD4CA4E3284}"/>
              </a:ext>
            </a:extLst>
          </p:cNvPr>
          <p:cNvCxnSpPr>
            <a:cxnSpLocks/>
            <a:stCxn id="69" idx="0"/>
            <a:endCxn id="71" idx="3"/>
          </p:cNvCxnSpPr>
          <p:nvPr/>
        </p:nvCxnSpPr>
        <p:spPr>
          <a:xfrm flipH="1" flipV="1">
            <a:off x="8475588" y="1785661"/>
            <a:ext cx="1017301" cy="553679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25">
            <a:extLst>
              <a:ext uri="{FF2B5EF4-FFF2-40B4-BE49-F238E27FC236}">
                <a16:creationId xmlns:a16="http://schemas.microsoft.com/office/drawing/2014/main" id="{DD4AD057-7736-415C-8BD7-9B3BB3A7F44F}"/>
              </a:ext>
            </a:extLst>
          </p:cNvPr>
          <p:cNvSpPr/>
          <p:nvPr/>
        </p:nvSpPr>
        <p:spPr>
          <a:xfrm>
            <a:off x="5931112" y="1612544"/>
            <a:ext cx="2544476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결재선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시행자 설정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969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19773575-5ED7-46D8-8ED9-C70F6B1F2133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전자결재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106E45-9D5D-40F1-AFB4-2F8891394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8D79D3-44C7-462D-B82A-C1E5E4CD5D51}"/>
              </a:ext>
            </a:extLst>
          </p:cNvPr>
          <p:cNvSpPr/>
          <p:nvPr/>
        </p:nvSpPr>
        <p:spPr>
          <a:xfrm>
            <a:off x="1524000" y="828000"/>
            <a:ext cx="9144000" cy="4932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6B3D3F4-C453-4F88-B4CB-0E7A970D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28000"/>
            <a:ext cx="4405653" cy="4449600"/>
          </a:xfrm>
          <a:prstGeom prst="rect">
            <a:avLst/>
          </a:prstGeom>
        </p:spPr>
      </p:pic>
      <p:sp>
        <p:nvSpPr>
          <p:cNvPr id="67" name="모서리가 둥근 직사각형 25">
            <a:extLst>
              <a:ext uri="{FF2B5EF4-FFF2-40B4-BE49-F238E27FC236}">
                <a16:creationId xmlns:a16="http://schemas.microsoft.com/office/drawing/2014/main" id="{D385E6E5-96C5-4864-8132-5EC70E155393}"/>
              </a:ext>
            </a:extLst>
          </p:cNvPr>
          <p:cNvSpPr/>
          <p:nvPr/>
        </p:nvSpPr>
        <p:spPr>
          <a:xfrm>
            <a:off x="3077852" y="1806332"/>
            <a:ext cx="1265548" cy="303821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68" name="모서리가 둥근 직사각형 25">
            <a:extLst>
              <a:ext uri="{FF2B5EF4-FFF2-40B4-BE49-F238E27FC236}">
                <a16:creationId xmlns:a16="http://schemas.microsoft.com/office/drawing/2014/main" id="{0BFBD24F-9956-4006-B8D7-D60A32B1FAB7}"/>
              </a:ext>
            </a:extLst>
          </p:cNvPr>
          <p:cNvSpPr/>
          <p:nvPr/>
        </p:nvSpPr>
        <p:spPr>
          <a:xfrm>
            <a:off x="5187724" y="1387350"/>
            <a:ext cx="2727628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합의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시행 설정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F1F96B1-4AC4-4596-A7B0-D84CC0B3D1E6}"/>
              </a:ext>
            </a:extLst>
          </p:cNvPr>
          <p:cNvCxnSpPr>
            <a:cxnSpLocks/>
            <a:stCxn id="68" idx="1"/>
            <a:endCxn id="67" idx="3"/>
          </p:cNvCxnSpPr>
          <p:nvPr/>
        </p:nvCxnSpPr>
        <p:spPr>
          <a:xfrm flipH="1">
            <a:off x="4343400" y="1560467"/>
            <a:ext cx="844324" cy="397776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25">
            <a:extLst>
              <a:ext uri="{FF2B5EF4-FFF2-40B4-BE49-F238E27FC236}">
                <a16:creationId xmlns:a16="http://schemas.microsoft.com/office/drawing/2014/main" id="{796E0400-7C79-4B75-B7A8-2093DB40993E}"/>
              </a:ext>
            </a:extLst>
          </p:cNvPr>
          <p:cNvSpPr/>
          <p:nvPr/>
        </p:nvSpPr>
        <p:spPr>
          <a:xfrm>
            <a:off x="3077851" y="3608238"/>
            <a:ext cx="2633769" cy="792312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85" name="모서리가 둥근 직사각형 25">
            <a:extLst>
              <a:ext uri="{FF2B5EF4-FFF2-40B4-BE49-F238E27FC236}">
                <a16:creationId xmlns:a16="http://schemas.microsoft.com/office/drawing/2014/main" id="{3F8A319E-F8E7-4892-846B-DFC586CB9220}"/>
              </a:ext>
            </a:extLst>
          </p:cNvPr>
          <p:cNvSpPr/>
          <p:nvPr/>
        </p:nvSpPr>
        <p:spPr>
          <a:xfrm>
            <a:off x="6612873" y="3323803"/>
            <a:ext cx="1444869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선택된 결재선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F7AD8D08-F7B1-486B-B45F-3AF25C356727}"/>
              </a:ext>
            </a:extLst>
          </p:cNvPr>
          <p:cNvCxnSpPr>
            <a:cxnSpLocks/>
            <a:stCxn id="85" idx="1"/>
            <a:endCxn id="78" idx="3"/>
          </p:cNvCxnSpPr>
          <p:nvPr/>
        </p:nvCxnSpPr>
        <p:spPr>
          <a:xfrm flipH="1">
            <a:off x="5711620" y="3496920"/>
            <a:ext cx="901253" cy="507474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90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5990BB95-CABA-4960-B710-FF93BB2415AC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63128E82-3C24-4F90-8739-4C7A61AED43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440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전자결재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5" name="모서리가 둥근 직사각형 25">
            <a:extLst>
              <a:ext uri="{FF2B5EF4-FFF2-40B4-BE49-F238E27FC236}">
                <a16:creationId xmlns:a16="http://schemas.microsoft.com/office/drawing/2014/main" id="{41D268A5-9F95-4849-B31C-C0D3C90FCFC9}"/>
              </a:ext>
            </a:extLst>
          </p:cNvPr>
          <p:cNvSpPr/>
          <p:nvPr/>
        </p:nvSpPr>
        <p:spPr>
          <a:xfrm>
            <a:off x="8593700" y="2339340"/>
            <a:ext cx="1798377" cy="1242060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DA372CF-5F47-42AE-871A-60DD4C926E7C}"/>
              </a:ext>
            </a:extLst>
          </p:cNvPr>
          <p:cNvCxnSpPr>
            <a:cxnSpLocks/>
            <a:stCxn id="65" idx="0"/>
            <a:endCxn id="67" idx="3"/>
          </p:cNvCxnSpPr>
          <p:nvPr/>
        </p:nvCxnSpPr>
        <p:spPr>
          <a:xfrm flipH="1" flipV="1">
            <a:off x="7832161" y="1785661"/>
            <a:ext cx="1660728" cy="553679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25">
            <a:extLst>
              <a:ext uri="{FF2B5EF4-FFF2-40B4-BE49-F238E27FC236}">
                <a16:creationId xmlns:a16="http://schemas.microsoft.com/office/drawing/2014/main" id="{19155B41-CB10-432B-9F2C-D14E41D0C504}"/>
              </a:ext>
            </a:extLst>
          </p:cNvPr>
          <p:cNvSpPr/>
          <p:nvPr/>
        </p:nvSpPr>
        <p:spPr>
          <a:xfrm>
            <a:off x="6574540" y="1612544"/>
            <a:ext cx="1257621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결재선 적용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25">
            <a:extLst>
              <a:ext uri="{FF2B5EF4-FFF2-40B4-BE49-F238E27FC236}">
                <a16:creationId xmlns:a16="http://schemas.microsoft.com/office/drawing/2014/main" id="{4BC22B3A-7216-406B-BDB7-17CFE158F02F}"/>
              </a:ext>
            </a:extLst>
          </p:cNvPr>
          <p:cNvSpPr/>
          <p:nvPr/>
        </p:nvSpPr>
        <p:spPr>
          <a:xfrm>
            <a:off x="4795839" y="3367088"/>
            <a:ext cx="1476374" cy="526256"/>
          </a:xfrm>
          <a:prstGeom prst="roundRect">
            <a:avLst>
              <a:gd name="adj" fmla="val 10876"/>
            </a:avLst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ko-KR" spc="-150" dirty="0">
              <a:solidFill>
                <a:prstClr val="white"/>
              </a:solidFill>
            </a:endParaRPr>
          </a:p>
        </p:txBody>
      </p:sp>
      <p:sp>
        <p:nvSpPr>
          <p:cNvPr id="73" name="모서리가 둥근 직사각형 25">
            <a:extLst>
              <a:ext uri="{FF2B5EF4-FFF2-40B4-BE49-F238E27FC236}">
                <a16:creationId xmlns:a16="http://schemas.microsoft.com/office/drawing/2014/main" id="{585EDE92-27FA-49B6-B0EC-4A7338C0B1AF}"/>
              </a:ext>
            </a:extLst>
          </p:cNvPr>
          <p:cNvSpPr/>
          <p:nvPr/>
        </p:nvSpPr>
        <p:spPr>
          <a:xfrm>
            <a:off x="6757069" y="3842941"/>
            <a:ext cx="1815082" cy="346234"/>
          </a:xfrm>
          <a:prstGeom prst="roundRect">
            <a:avLst>
              <a:gd name="adj" fmla="val 50000"/>
            </a:avLst>
          </a:prstGeom>
          <a:solidFill>
            <a:srgbClr val="3E8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 </a:t>
            </a:r>
            <a:r>
              <a:rPr lang="en-US" altLang="ko-KR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시행자 적용</a:t>
            </a:r>
            <a:endParaRPr lang="en-US" altLang="ko-KR" sz="1600" b="1" spc="-15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C766874D-1FA7-4641-AAC9-7275C2B70290}"/>
              </a:ext>
            </a:extLst>
          </p:cNvPr>
          <p:cNvCxnSpPr>
            <a:cxnSpLocks/>
            <a:stCxn id="73" idx="1"/>
            <a:endCxn id="72" idx="3"/>
          </p:cNvCxnSpPr>
          <p:nvPr/>
        </p:nvCxnSpPr>
        <p:spPr>
          <a:xfrm flipH="1" flipV="1">
            <a:off x="6272213" y="3630216"/>
            <a:ext cx="484856" cy="385842"/>
          </a:xfrm>
          <a:prstGeom prst="line">
            <a:avLst/>
          </a:prstGeom>
          <a:ln w="25400">
            <a:solidFill>
              <a:srgbClr val="3E81A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5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729992-A761-4408-8CF1-EC895977B7B7}"/>
              </a:ext>
            </a:extLst>
          </p:cNvPr>
          <p:cNvSpPr/>
          <p:nvPr/>
        </p:nvSpPr>
        <p:spPr>
          <a:xfrm>
            <a:off x="359400" y="628326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｜팀원소개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F6337A0-3CFB-40EC-9ADA-04B890FB74F0}"/>
              </a:ext>
            </a:extLst>
          </p:cNvPr>
          <p:cNvGrpSpPr/>
          <p:nvPr/>
        </p:nvGrpSpPr>
        <p:grpSpPr>
          <a:xfrm>
            <a:off x="2593305" y="822859"/>
            <a:ext cx="7005390" cy="5388934"/>
            <a:chOff x="2418045" y="822859"/>
            <a:chExt cx="7005390" cy="538893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6A9400B-87C3-464E-BC35-0CEB33E241B0}"/>
                </a:ext>
              </a:extLst>
            </p:cNvPr>
            <p:cNvSpPr/>
            <p:nvPr/>
          </p:nvSpPr>
          <p:spPr>
            <a:xfrm>
              <a:off x="3783199" y="1132326"/>
              <a:ext cx="2319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446C9F-2DE4-4B30-801B-1259E4E7F041}"/>
                </a:ext>
              </a:extLst>
            </p:cNvPr>
            <p:cNvSpPr/>
            <p:nvPr/>
          </p:nvSpPr>
          <p:spPr>
            <a:xfrm>
              <a:off x="3955945" y="822859"/>
              <a:ext cx="5467490" cy="978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조현도 팀장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디자인 구성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Oracle Cloud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공용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메일 기능 구현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Websocket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 한 실시간 통신 구현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조직도 기능 구현 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BC11917-CCB2-41E1-9BB3-ED4F7F3DA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045" y="862326"/>
              <a:ext cx="1215598" cy="900000"/>
              <a:chOff x="2247715" y="629867"/>
              <a:chExt cx="1701837" cy="126000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C10DACF-E6FC-486A-B097-061561B96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2898" y="773867"/>
                <a:ext cx="972000" cy="972000"/>
              </a:xfrm>
              <a:prstGeom prst="ellipse">
                <a:avLst/>
              </a:prstGeom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A72FB7F5-A48E-4592-85D3-21E51F7ECC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7715" y="629867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355F7D"/>
                  </a:gs>
                  <a:gs pos="0">
                    <a:srgbClr val="2B3348"/>
                  </a:gs>
                  <a:gs pos="100000">
                    <a:srgbClr val="3F8AB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01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막힌 원호 59">
                <a:extLst>
                  <a:ext uri="{FF2B5EF4-FFF2-40B4-BE49-F238E27FC236}">
                    <a16:creationId xmlns:a16="http://schemas.microsoft.com/office/drawing/2014/main" id="{D0769B4E-A126-4602-AEEF-4F86B2081E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8245" y="629867"/>
                <a:ext cx="1261307" cy="1260000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solidFill>
                <a:srgbClr val="3A7A9E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AA98795-0344-445B-9F32-F3FC38845FD1}"/>
                </a:ext>
              </a:extLst>
            </p:cNvPr>
            <p:cNvSpPr/>
            <p:nvPr/>
          </p:nvSpPr>
          <p:spPr>
            <a:xfrm>
              <a:off x="3783199" y="2234826"/>
              <a:ext cx="2319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729B6343-E6F9-4529-B57D-8BECF0B3112C}"/>
                </a:ext>
              </a:extLst>
            </p:cNvPr>
            <p:cNvSpPr/>
            <p:nvPr/>
          </p:nvSpPr>
          <p:spPr>
            <a:xfrm>
              <a:off x="3955945" y="1925359"/>
              <a:ext cx="5467490" cy="978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박진우 팀원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활용한 디자인 구성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전자 결제 기능 구현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E74507B-D10F-4BBF-A229-BA7209B131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045" y="1964826"/>
              <a:ext cx="1215598" cy="900000"/>
              <a:chOff x="2247715" y="2001082"/>
              <a:chExt cx="1701837" cy="1260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6E83C16-FC11-4A9D-B6C4-72418E14E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898" y="2145082"/>
                <a:ext cx="972000" cy="972000"/>
              </a:xfrm>
              <a:prstGeom prst="ellipse">
                <a:avLst/>
              </a:prstGeom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76B8DBB-5441-4F35-A69C-4341BA7D0A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7715" y="2001082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02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막힌 원호 68">
                <a:extLst>
                  <a:ext uri="{FF2B5EF4-FFF2-40B4-BE49-F238E27FC236}">
                    <a16:creationId xmlns:a16="http://schemas.microsoft.com/office/drawing/2014/main" id="{74615495-3279-46CC-967F-BCF0DFE4C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8245" y="2001082"/>
                <a:ext cx="1261307" cy="1260000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772A948-29F6-452F-97EF-F71BF6113F59}"/>
                </a:ext>
              </a:extLst>
            </p:cNvPr>
            <p:cNvSpPr/>
            <p:nvPr/>
          </p:nvSpPr>
          <p:spPr>
            <a:xfrm>
              <a:off x="3783199" y="3337326"/>
              <a:ext cx="2319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40AC2CC-36A2-4A86-B3C8-DF44020C0F54}"/>
                </a:ext>
              </a:extLst>
            </p:cNvPr>
            <p:cNvSpPr/>
            <p:nvPr/>
          </p:nvSpPr>
          <p:spPr>
            <a:xfrm>
              <a:off x="3955945" y="3027859"/>
              <a:ext cx="5467490" cy="978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박현우 팀원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Calendar API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일정기능 구현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근무관리 기능 구현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급여 명세서 기능 구현 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D429FE2-A9C3-43A6-B80F-B813EB1AAA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045" y="3067326"/>
              <a:ext cx="1215598" cy="900000"/>
              <a:chOff x="2247715" y="3199488"/>
              <a:chExt cx="1701837" cy="12600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9FB638E-8085-4224-9D8E-40FF33F44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2898" y="3343488"/>
                <a:ext cx="972000" cy="972000"/>
              </a:xfrm>
              <a:prstGeom prst="ellipse">
                <a:avLst/>
              </a:prstGeom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0857A485-3AF5-42DD-B6F1-E61BF3D393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7715" y="3199488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355F7D"/>
                  </a:gs>
                  <a:gs pos="0">
                    <a:srgbClr val="2B3348"/>
                  </a:gs>
                  <a:gs pos="100000">
                    <a:srgbClr val="3F8AB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03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막힌 원호 74">
                <a:extLst>
                  <a:ext uri="{FF2B5EF4-FFF2-40B4-BE49-F238E27FC236}">
                    <a16:creationId xmlns:a16="http://schemas.microsoft.com/office/drawing/2014/main" id="{DA5383D6-3D6E-40C0-8768-28400CDAD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8245" y="3199488"/>
                <a:ext cx="1261307" cy="1260000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solidFill>
                <a:srgbClr val="3A7A9E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6041CE8-18D5-48FF-8EB8-54524345A2F5}"/>
                </a:ext>
              </a:extLst>
            </p:cNvPr>
            <p:cNvSpPr/>
            <p:nvPr/>
          </p:nvSpPr>
          <p:spPr>
            <a:xfrm>
              <a:off x="3783199" y="4439826"/>
              <a:ext cx="2319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7F71E60-A706-46A9-8D1E-FD120F6C7799}"/>
                </a:ext>
              </a:extLst>
            </p:cNvPr>
            <p:cNvSpPr/>
            <p:nvPr/>
          </p:nvSpPr>
          <p:spPr>
            <a:xfrm>
              <a:off x="3955945" y="4130359"/>
              <a:ext cx="5467490" cy="978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유대영 팀원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공지사항 기능 구현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활용한 기능 구현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3C802EC-0002-4FB1-8C23-89EF912F63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045" y="4169826"/>
              <a:ext cx="1215598" cy="900000"/>
              <a:chOff x="2247715" y="4459488"/>
              <a:chExt cx="1701837" cy="126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361C0516-0B69-4DB5-A98F-4586A6274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2898" y="4603488"/>
                <a:ext cx="972000" cy="972000"/>
              </a:xfrm>
              <a:prstGeom prst="ellipse">
                <a:avLst/>
              </a:prstGeom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1E98EDF2-4042-4395-94EA-94398226EB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7715" y="4459488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04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막힌 원호 80">
                <a:extLst>
                  <a:ext uri="{FF2B5EF4-FFF2-40B4-BE49-F238E27FC236}">
                    <a16:creationId xmlns:a16="http://schemas.microsoft.com/office/drawing/2014/main" id="{8085BC0E-0661-467D-938D-77EB6C936D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8245" y="4459488"/>
                <a:ext cx="1261307" cy="1260000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0C77F8E-3B85-4DFA-BF68-DFE94C1F90CD}"/>
                </a:ext>
              </a:extLst>
            </p:cNvPr>
            <p:cNvSpPr/>
            <p:nvPr/>
          </p:nvSpPr>
          <p:spPr>
            <a:xfrm>
              <a:off x="3783199" y="5542326"/>
              <a:ext cx="23190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9C24FBE-7D6A-443D-BA84-C521E0A67C32}"/>
                </a:ext>
              </a:extLst>
            </p:cNvPr>
            <p:cNvSpPr/>
            <p:nvPr/>
          </p:nvSpPr>
          <p:spPr>
            <a:xfrm>
              <a:off x="3955945" y="5232859"/>
              <a:ext cx="5467490" cy="978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천상현 팀원</a:t>
              </a:r>
              <a:endParaRPr lang="en-US" altLang="ko-KR" sz="16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인사관리 기능 구현 </a:t>
              </a:r>
              <a:r>
                <a:rPr lang="en-US" altLang="ko-KR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조직도와 인사관리 기능 병합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익명게시판 기능 구현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D56BF69-6001-4C35-AE24-EF32E23ECA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8045" y="5272326"/>
              <a:ext cx="1215598" cy="900000"/>
              <a:chOff x="2247715" y="5224880"/>
              <a:chExt cx="1701837" cy="126000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E9518AE-351D-46E6-8538-A5D017032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2898" y="5368880"/>
                <a:ext cx="972000" cy="972000"/>
              </a:xfrm>
              <a:prstGeom prst="ellipse">
                <a:avLst/>
              </a:prstGeom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C577441F-5024-432D-9597-070D2CCFC8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47715" y="5224880"/>
                <a:ext cx="540000" cy="540000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355F7D"/>
                  </a:gs>
                  <a:gs pos="0">
                    <a:srgbClr val="2B3348"/>
                  </a:gs>
                  <a:gs pos="100000">
                    <a:srgbClr val="3F8AB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dirty="0">
                    <a:solidFill>
                      <a:prstClr val="white"/>
                    </a:solidFill>
                  </a:rPr>
                  <a:t>05</a:t>
                </a: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막힌 원호 86">
                <a:extLst>
                  <a:ext uri="{FF2B5EF4-FFF2-40B4-BE49-F238E27FC236}">
                    <a16:creationId xmlns:a16="http://schemas.microsoft.com/office/drawing/2014/main" id="{91499D7B-1A2F-465C-9097-FF9B31CB0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8245" y="5224880"/>
                <a:ext cx="1261307" cy="1260000"/>
              </a:xfrm>
              <a:prstGeom prst="blockArc">
                <a:avLst>
                  <a:gd name="adj1" fmla="val 5395568"/>
                  <a:gd name="adj2" fmla="val 16214947"/>
                  <a:gd name="adj3" fmla="val 11963"/>
                </a:avLst>
              </a:prstGeom>
              <a:solidFill>
                <a:srgbClr val="3A7A9E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216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797F457A-3E88-4FE8-82A4-88F969F0A6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7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8C6330B4-CC32-4AFD-9880-BC29DC3CDC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28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FC55AE8-FAE3-4A77-BA23-10D379C503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24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0CA31A39-B082-444E-B71E-BE9FE8E59F4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2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메일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A6A02325-A67E-492D-9316-BAB08C635B5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2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0EB996B-DE16-4CFF-AC15-CE858B9BEBF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6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85BAE8D-3A2F-40A9-AEC2-E8545EA1632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58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일정관리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EF5F2BD7-1163-4FB0-803F-1079F76F67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63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사원소리함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A93E92-C861-493F-B42C-D745AC398B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8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36CB71A-A32D-4F11-AC8D-52E187466F13}"/>
              </a:ext>
            </a:extLst>
          </p:cNvPr>
          <p:cNvSpPr txBox="1"/>
          <p:nvPr/>
        </p:nvSpPr>
        <p:spPr>
          <a:xfrm>
            <a:off x="161925" y="129168"/>
            <a:ext cx="363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｜설계화면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사원소리함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EFF42-9AD1-465D-9C92-527933A4294D}"/>
              </a:ext>
            </a:extLst>
          </p:cNvPr>
          <p:cNvGrpSpPr/>
          <p:nvPr/>
        </p:nvGrpSpPr>
        <p:grpSpPr>
          <a:xfrm>
            <a:off x="955675" y="5740400"/>
            <a:ext cx="10280650" cy="1263519"/>
            <a:chOff x="183904" y="3428991"/>
            <a:chExt cx="16530381" cy="2031627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9000">
                <a:srgbClr val="00B0F0">
                  <a:alpha val="60000"/>
                </a:srgbClr>
              </a:gs>
            </a:gsLst>
            <a:lin ang="5400000" scaled="0"/>
            <a:tileRect/>
          </a:gradFill>
          <a:effectLst>
            <a:outerShdw dist="38100" dir="5400000" algn="t" rotWithShape="0">
              <a:schemeClr val="tx1">
                <a:alpha val="40000"/>
              </a:schemeClr>
            </a:outerShdw>
          </a:effectLst>
          <a:scene3d>
            <a:camera prst="perspectiveRelaxedModerately" fov="4500000">
              <a:rot lat="18590633" lon="0" rev="0"/>
            </a:camera>
            <a:lightRig rig="glow" dir="t"/>
          </a:scene3d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1A4A6FE-3427-4492-927B-EE3DD562B14B}"/>
                </a:ext>
              </a:extLst>
            </p:cNvPr>
            <p:cNvSpPr/>
            <p:nvPr/>
          </p:nvSpPr>
          <p:spPr>
            <a:xfrm>
              <a:off x="188004" y="34290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1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0DE8129-1347-490E-BFAB-A0A31D730A36}"/>
                </a:ext>
              </a:extLst>
            </p:cNvPr>
            <p:cNvSpPr/>
            <p:nvPr/>
          </p:nvSpPr>
          <p:spPr>
            <a:xfrm>
              <a:off x="857136" y="34290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2</a:t>
              </a:r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5018A7C6-24F1-44F4-952B-87E447B1E8A4}"/>
                </a:ext>
              </a:extLst>
            </p:cNvPr>
            <p:cNvSpPr/>
            <p:nvPr/>
          </p:nvSpPr>
          <p:spPr>
            <a:xfrm>
              <a:off x="1526268" y="342900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B459BA14-4B05-4356-9059-A4C6091ED1BC}"/>
                </a:ext>
              </a:extLst>
            </p:cNvPr>
            <p:cNvSpPr/>
            <p:nvPr/>
          </p:nvSpPr>
          <p:spPr>
            <a:xfrm>
              <a:off x="2195400" y="342900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B98280BA-59BA-4012-9A25-AE11754CBCA9}"/>
                </a:ext>
              </a:extLst>
            </p:cNvPr>
            <p:cNvSpPr/>
            <p:nvPr/>
          </p:nvSpPr>
          <p:spPr>
            <a:xfrm>
              <a:off x="2864532" y="342900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B38FBDF-43B7-4143-A239-1DE93504AB6B}"/>
                </a:ext>
              </a:extLst>
            </p:cNvPr>
            <p:cNvSpPr/>
            <p:nvPr/>
          </p:nvSpPr>
          <p:spPr>
            <a:xfrm>
              <a:off x="3533664" y="342900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BFAD9A6-AC12-4483-BADA-B0215482923C}"/>
                </a:ext>
              </a:extLst>
            </p:cNvPr>
            <p:cNvSpPr/>
            <p:nvPr/>
          </p:nvSpPr>
          <p:spPr>
            <a:xfrm>
              <a:off x="4202796" y="342900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04E3C0F-0761-48D9-B149-0D43A91F3A93}"/>
                </a:ext>
              </a:extLst>
            </p:cNvPr>
            <p:cNvSpPr/>
            <p:nvPr/>
          </p:nvSpPr>
          <p:spPr>
            <a:xfrm>
              <a:off x="4871928" y="342900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0DC644-700D-493C-B99C-5EA1C3CF7092}"/>
                </a:ext>
              </a:extLst>
            </p:cNvPr>
            <p:cNvSpPr/>
            <p:nvPr/>
          </p:nvSpPr>
          <p:spPr>
            <a:xfrm>
              <a:off x="5541060" y="342900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1AFC098E-476B-463A-9A9A-DE17C7B04F48}"/>
                </a:ext>
              </a:extLst>
            </p:cNvPr>
            <p:cNvSpPr/>
            <p:nvPr/>
          </p:nvSpPr>
          <p:spPr>
            <a:xfrm>
              <a:off x="6210192" y="342900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9E4B2A7-DF83-4154-8FCA-598FFF6FED88}"/>
                </a:ext>
              </a:extLst>
            </p:cNvPr>
            <p:cNvSpPr/>
            <p:nvPr/>
          </p:nvSpPr>
          <p:spPr>
            <a:xfrm>
              <a:off x="6879324" y="342900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27FE31A-232A-4DE1-A674-14BE0EF2E971}"/>
                </a:ext>
              </a:extLst>
            </p:cNvPr>
            <p:cNvSpPr/>
            <p:nvPr/>
          </p:nvSpPr>
          <p:spPr>
            <a:xfrm>
              <a:off x="7548456" y="342900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F0EFC605-449A-4799-9ED1-2355835717D0}"/>
                </a:ext>
              </a:extLst>
            </p:cNvPr>
            <p:cNvSpPr/>
            <p:nvPr/>
          </p:nvSpPr>
          <p:spPr>
            <a:xfrm>
              <a:off x="8215324" y="34289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C799351-0911-4456-9B9B-5737E9A28770}"/>
                </a:ext>
              </a:extLst>
            </p:cNvPr>
            <p:cNvSpPr/>
            <p:nvPr/>
          </p:nvSpPr>
          <p:spPr>
            <a:xfrm>
              <a:off x="8884456" y="34289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27AFC3B8-67FB-4686-9BF6-5902D6C48422}"/>
                </a:ext>
              </a:extLst>
            </p:cNvPr>
            <p:cNvSpPr/>
            <p:nvPr/>
          </p:nvSpPr>
          <p:spPr>
            <a:xfrm>
              <a:off x="9553588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23AB16C-06D4-48FD-BA62-3862214DF960}"/>
                </a:ext>
              </a:extLst>
            </p:cNvPr>
            <p:cNvSpPr/>
            <p:nvPr/>
          </p:nvSpPr>
          <p:spPr>
            <a:xfrm>
              <a:off x="10222720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1CF5202-3DB4-471B-8582-8869B7143EC6}"/>
                </a:ext>
              </a:extLst>
            </p:cNvPr>
            <p:cNvSpPr/>
            <p:nvPr/>
          </p:nvSpPr>
          <p:spPr>
            <a:xfrm>
              <a:off x="10891852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6511C129-FE3D-46F6-815F-6827F002BEF0}"/>
                </a:ext>
              </a:extLst>
            </p:cNvPr>
            <p:cNvSpPr/>
            <p:nvPr/>
          </p:nvSpPr>
          <p:spPr>
            <a:xfrm>
              <a:off x="188004" y="4141962"/>
              <a:ext cx="95172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9440AE5-DC2E-4C7D-BD83-FCE20076BF6C}"/>
                </a:ext>
              </a:extLst>
            </p:cNvPr>
            <p:cNvSpPr/>
            <p:nvPr/>
          </p:nvSpPr>
          <p:spPr>
            <a:xfrm>
              <a:off x="1174377" y="414196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7DD0921-79DE-4F89-9B5D-5B6B98FAD81C}"/>
                </a:ext>
              </a:extLst>
            </p:cNvPr>
            <p:cNvSpPr/>
            <p:nvPr/>
          </p:nvSpPr>
          <p:spPr>
            <a:xfrm>
              <a:off x="1843509" y="414196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49E6B7C2-59EA-4836-9E03-4EBD617E54F5}"/>
                </a:ext>
              </a:extLst>
            </p:cNvPr>
            <p:cNvSpPr/>
            <p:nvPr/>
          </p:nvSpPr>
          <p:spPr>
            <a:xfrm>
              <a:off x="2512641" y="414195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93D43AE1-4E1C-462F-A9A8-FC3D6AA89380}"/>
                </a:ext>
              </a:extLst>
            </p:cNvPr>
            <p:cNvSpPr/>
            <p:nvPr/>
          </p:nvSpPr>
          <p:spPr>
            <a:xfrm>
              <a:off x="3181773" y="4141958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F365483-A3EF-496C-AC99-0663FCA9FE31}"/>
                </a:ext>
              </a:extLst>
            </p:cNvPr>
            <p:cNvSpPr/>
            <p:nvPr/>
          </p:nvSpPr>
          <p:spPr>
            <a:xfrm>
              <a:off x="3850905" y="414195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B535D51-3E5D-439D-8D5A-1208EA0B164D}"/>
                </a:ext>
              </a:extLst>
            </p:cNvPr>
            <p:cNvSpPr/>
            <p:nvPr/>
          </p:nvSpPr>
          <p:spPr>
            <a:xfrm>
              <a:off x="4520037" y="414195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B2556BD9-523A-45E0-9343-DB58E84CFAEF}"/>
                </a:ext>
              </a:extLst>
            </p:cNvPr>
            <p:cNvSpPr/>
            <p:nvPr/>
          </p:nvSpPr>
          <p:spPr>
            <a:xfrm>
              <a:off x="5189169" y="414195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F335841-2963-4903-ADFE-C9B7863FCC8E}"/>
                </a:ext>
              </a:extLst>
            </p:cNvPr>
            <p:cNvSpPr/>
            <p:nvPr/>
          </p:nvSpPr>
          <p:spPr>
            <a:xfrm>
              <a:off x="5858301" y="414195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0F00795-B3B5-4360-8378-241EFF85A3EA}"/>
                </a:ext>
              </a:extLst>
            </p:cNvPr>
            <p:cNvSpPr/>
            <p:nvPr/>
          </p:nvSpPr>
          <p:spPr>
            <a:xfrm>
              <a:off x="6527433" y="414195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C4E2734-97A5-4540-87A1-6D72211928B1}"/>
                </a:ext>
              </a:extLst>
            </p:cNvPr>
            <p:cNvSpPr/>
            <p:nvPr/>
          </p:nvSpPr>
          <p:spPr>
            <a:xfrm>
              <a:off x="7196565" y="414195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DE9D3EF-99D3-4A4D-9E15-F5AC825ED11E}"/>
                </a:ext>
              </a:extLst>
            </p:cNvPr>
            <p:cNvSpPr/>
            <p:nvPr/>
          </p:nvSpPr>
          <p:spPr>
            <a:xfrm>
              <a:off x="7865697" y="414195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CAFA776-1217-45DF-A261-DF238E2D6762}"/>
                </a:ext>
              </a:extLst>
            </p:cNvPr>
            <p:cNvSpPr/>
            <p:nvPr/>
          </p:nvSpPr>
          <p:spPr>
            <a:xfrm>
              <a:off x="8547077" y="414194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7494D1D-D05C-4E8A-9087-DE26BDA887BF}"/>
                </a:ext>
              </a:extLst>
            </p:cNvPr>
            <p:cNvSpPr/>
            <p:nvPr/>
          </p:nvSpPr>
          <p:spPr>
            <a:xfrm>
              <a:off x="9216209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3F411E4C-470C-4D62-913A-FDE480550455}"/>
                </a:ext>
              </a:extLst>
            </p:cNvPr>
            <p:cNvSpPr/>
            <p:nvPr/>
          </p:nvSpPr>
          <p:spPr>
            <a:xfrm>
              <a:off x="9885341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DEA1EFB-8032-42AD-A7C0-F69FACCFCE11}"/>
                </a:ext>
              </a:extLst>
            </p:cNvPr>
            <p:cNvSpPr/>
            <p:nvPr/>
          </p:nvSpPr>
          <p:spPr>
            <a:xfrm>
              <a:off x="10554472" y="4141943"/>
              <a:ext cx="98637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r>
                <a:rPr lang="en-US" altLang="ko-KR" sz="105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Enter</a:t>
              </a:r>
              <a:endParaRPr lang="ko-KR" altLang="en-US" sz="105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0254DBF-0F64-4C76-970C-2CA30E871115}"/>
                </a:ext>
              </a:extLst>
            </p:cNvPr>
            <p:cNvSpPr/>
            <p:nvPr/>
          </p:nvSpPr>
          <p:spPr>
            <a:xfrm>
              <a:off x="183904" y="4854913"/>
              <a:ext cx="77948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8ECC009-4B7F-4F7D-953C-B8289C3EB0F1}"/>
                </a:ext>
              </a:extLst>
            </p:cNvPr>
            <p:cNvSpPr/>
            <p:nvPr/>
          </p:nvSpPr>
          <p:spPr>
            <a:xfrm>
              <a:off x="1013909" y="485491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2A052F8-C55E-47BB-9EB0-ED012757AFBC}"/>
                </a:ext>
              </a:extLst>
            </p:cNvPr>
            <p:cNvSpPr/>
            <p:nvPr/>
          </p:nvSpPr>
          <p:spPr>
            <a:xfrm>
              <a:off x="1683041" y="4854910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45C43617-3F91-4578-9DE6-C3B61A1D5FEA}"/>
                </a:ext>
              </a:extLst>
            </p:cNvPr>
            <p:cNvSpPr/>
            <p:nvPr/>
          </p:nvSpPr>
          <p:spPr>
            <a:xfrm>
              <a:off x="8249743" y="4854899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EF874CB-82C3-43D9-8CDD-DF0E292A9630}"/>
                </a:ext>
              </a:extLst>
            </p:cNvPr>
            <p:cNvSpPr/>
            <p:nvPr/>
          </p:nvSpPr>
          <p:spPr>
            <a:xfrm>
              <a:off x="8934867" y="4854897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D2B8EFB7-CF25-4BCA-9A14-1E45BBD01C94}"/>
                </a:ext>
              </a:extLst>
            </p:cNvPr>
            <p:cNvSpPr/>
            <p:nvPr/>
          </p:nvSpPr>
          <p:spPr>
            <a:xfrm>
              <a:off x="9603999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07D126CA-F502-414F-B411-F0170FBB28E3}"/>
                </a:ext>
              </a:extLst>
            </p:cNvPr>
            <p:cNvSpPr/>
            <p:nvPr/>
          </p:nvSpPr>
          <p:spPr>
            <a:xfrm>
              <a:off x="10273130" y="4854895"/>
              <a:ext cx="1253203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781EB01-0D37-4A27-A64C-CC02D4C879C1}"/>
                </a:ext>
              </a:extLst>
            </p:cNvPr>
            <p:cNvSpPr/>
            <p:nvPr/>
          </p:nvSpPr>
          <p:spPr>
            <a:xfrm>
              <a:off x="2369496" y="4848900"/>
              <a:ext cx="5813442" cy="609810"/>
            </a:xfrm>
            <a:custGeom>
              <a:avLst/>
              <a:gdLst>
                <a:gd name="connsiteX0" fmla="*/ 5795317 w 5813442"/>
                <a:gd name="connsiteY0" fmla="*/ 0 h 609810"/>
                <a:gd name="connsiteX1" fmla="*/ 5813442 w 5813442"/>
                <a:gd name="connsiteY1" fmla="*/ 43757 h 609810"/>
                <a:gd name="connsiteX2" fmla="*/ 5813442 w 5813442"/>
                <a:gd name="connsiteY2" fmla="*/ 541381 h 609810"/>
                <a:gd name="connsiteX3" fmla="*/ 5745013 w 5813442"/>
                <a:gd name="connsiteY3" fmla="*/ 609810 h 609810"/>
                <a:gd name="connsiteX4" fmla="*/ 68429 w 5813442"/>
                <a:gd name="connsiteY4" fmla="*/ 609810 h 609810"/>
                <a:gd name="connsiteX5" fmla="*/ 0 w 5813442"/>
                <a:gd name="connsiteY5" fmla="*/ 541381 h 609810"/>
                <a:gd name="connsiteX6" fmla="*/ 0 w 5813442"/>
                <a:gd name="connsiteY6" fmla="*/ 43757 h 609810"/>
                <a:gd name="connsiteX7" fmla="*/ 17317 w 5813442"/>
                <a:gd name="connsiteY7" fmla="*/ 1951 h 609810"/>
                <a:gd name="connsiteX8" fmla="*/ 17317 w 5813442"/>
                <a:gd name="connsiteY8" fmla="*/ 511926 h 609810"/>
                <a:gd name="connsiteX9" fmla="*/ 91965 w 5813442"/>
                <a:gd name="connsiteY9" fmla="*/ 586574 h 609810"/>
                <a:gd name="connsiteX10" fmla="*/ 5720669 w 5813442"/>
                <a:gd name="connsiteY10" fmla="*/ 586574 h 609810"/>
                <a:gd name="connsiteX11" fmla="*/ 5795317 w 5813442"/>
                <a:gd name="connsiteY11" fmla="*/ 511926 h 609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3442" h="609810">
                  <a:moveTo>
                    <a:pt x="5795317" y="0"/>
                  </a:moveTo>
                  <a:lnTo>
                    <a:pt x="5813442" y="43757"/>
                  </a:lnTo>
                  <a:lnTo>
                    <a:pt x="5813442" y="541381"/>
                  </a:lnTo>
                  <a:cubicBezTo>
                    <a:pt x="5813442" y="579173"/>
                    <a:pt x="5782805" y="609810"/>
                    <a:pt x="5745013" y="609810"/>
                  </a:cubicBezTo>
                  <a:lnTo>
                    <a:pt x="68429" y="609810"/>
                  </a:lnTo>
                  <a:cubicBezTo>
                    <a:pt x="30637" y="609810"/>
                    <a:pt x="0" y="579173"/>
                    <a:pt x="0" y="541381"/>
                  </a:cubicBezTo>
                  <a:lnTo>
                    <a:pt x="0" y="43757"/>
                  </a:lnTo>
                  <a:lnTo>
                    <a:pt x="17317" y="1951"/>
                  </a:lnTo>
                  <a:lnTo>
                    <a:pt x="17317" y="511926"/>
                  </a:lnTo>
                  <a:cubicBezTo>
                    <a:pt x="17317" y="553153"/>
                    <a:pt x="50738" y="586574"/>
                    <a:pt x="91965" y="586574"/>
                  </a:cubicBezTo>
                  <a:lnTo>
                    <a:pt x="5720669" y="586574"/>
                  </a:lnTo>
                  <a:cubicBezTo>
                    <a:pt x="5761896" y="586574"/>
                    <a:pt x="5795317" y="553153"/>
                    <a:pt x="5795317" y="511926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>
                <a:defRPr/>
              </a:pPr>
              <a:r>
                <a:rPr lang="en-US" altLang="ko-KR" sz="1200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51D83F3-E263-468B-A4D9-E3C6F77577F8}"/>
                </a:ext>
              </a:extLst>
            </p:cNvPr>
            <p:cNvSpPr/>
            <p:nvPr/>
          </p:nvSpPr>
          <p:spPr>
            <a:xfrm>
              <a:off x="11796045" y="4854896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9EA4CF1-530F-4EAA-B893-ADAFA2284552}"/>
                </a:ext>
              </a:extLst>
            </p:cNvPr>
            <p:cNvSpPr/>
            <p:nvPr/>
          </p:nvSpPr>
          <p:spPr>
            <a:xfrm>
              <a:off x="12465177" y="485489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46C91F12-20D8-4CE9-B897-0BA1BBF6F467}"/>
                </a:ext>
              </a:extLst>
            </p:cNvPr>
            <p:cNvSpPr/>
            <p:nvPr/>
          </p:nvSpPr>
          <p:spPr>
            <a:xfrm>
              <a:off x="13134309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A5F79C3-5582-4026-8BAD-B224CBDF098F}"/>
                </a:ext>
              </a:extLst>
            </p:cNvPr>
            <p:cNvSpPr/>
            <p:nvPr/>
          </p:nvSpPr>
          <p:spPr>
            <a:xfrm>
              <a:off x="12465177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6D49510-F25E-4476-B6C3-5DB407D15E9E}"/>
                </a:ext>
              </a:extLst>
            </p:cNvPr>
            <p:cNvSpPr/>
            <p:nvPr/>
          </p:nvSpPr>
          <p:spPr>
            <a:xfrm>
              <a:off x="14053193" y="4854896"/>
              <a:ext cx="1273161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altLang="ko-KR" sz="12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E564F17-2EA7-43BE-8486-2631FB5E480D}"/>
                </a:ext>
              </a:extLst>
            </p:cNvPr>
            <p:cNvSpPr/>
            <p:nvPr/>
          </p:nvSpPr>
          <p:spPr>
            <a:xfrm>
              <a:off x="15391458" y="485489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B0DC6C1-557D-4E2F-B48D-1CD4FAE0E84A}"/>
                </a:ext>
              </a:extLst>
            </p:cNvPr>
            <p:cNvSpPr/>
            <p:nvPr/>
          </p:nvSpPr>
          <p:spPr>
            <a:xfrm>
              <a:off x="14053194" y="4141945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DBBC4F1-2763-4F90-AF3B-8AD9DD044EF8}"/>
                </a:ext>
              </a:extLst>
            </p:cNvPr>
            <p:cNvSpPr/>
            <p:nvPr/>
          </p:nvSpPr>
          <p:spPr>
            <a:xfrm>
              <a:off x="14722326" y="4141944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EB7852A-312B-4491-BEFA-86A54045184A}"/>
                </a:ext>
              </a:extLst>
            </p:cNvPr>
            <p:cNvSpPr/>
            <p:nvPr/>
          </p:nvSpPr>
          <p:spPr>
            <a:xfrm>
              <a:off x="15391458" y="414194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75C7577-F5FE-4A1A-AE04-F1FBFB5DA257}"/>
                </a:ext>
              </a:extLst>
            </p:cNvPr>
            <p:cNvSpPr/>
            <p:nvPr/>
          </p:nvSpPr>
          <p:spPr>
            <a:xfrm>
              <a:off x="14053194" y="3428993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4ED2EB-362F-41AC-8FAC-4EC010FA5949}"/>
                </a:ext>
              </a:extLst>
            </p:cNvPr>
            <p:cNvSpPr/>
            <p:nvPr/>
          </p:nvSpPr>
          <p:spPr>
            <a:xfrm>
              <a:off x="14722326" y="3428992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972A0663-07E5-44E7-B59C-25C53F658751}"/>
                </a:ext>
              </a:extLst>
            </p:cNvPr>
            <p:cNvSpPr/>
            <p:nvPr/>
          </p:nvSpPr>
          <p:spPr>
            <a:xfrm>
              <a:off x="15391458" y="3428991"/>
              <a:ext cx="634482" cy="601385"/>
            </a:xfrm>
            <a:custGeom>
              <a:avLst/>
              <a:gdLst>
                <a:gd name="connsiteX0" fmla="*/ 11241 w 634482"/>
                <a:gd name="connsiteY0" fmla="*/ 0 h 601385"/>
                <a:gd name="connsiteX1" fmla="*/ 11241 w 634482"/>
                <a:gd name="connsiteY1" fmla="*/ 510237 h 601385"/>
                <a:gd name="connsiteX2" fmla="*/ 77245 w 634482"/>
                <a:gd name="connsiteY2" fmla="*/ 576241 h 601385"/>
                <a:gd name="connsiteX3" fmla="*/ 557237 w 634482"/>
                <a:gd name="connsiteY3" fmla="*/ 576241 h 601385"/>
                <a:gd name="connsiteX4" fmla="*/ 623241 w 634482"/>
                <a:gd name="connsiteY4" fmla="*/ 510237 h 601385"/>
                <a:gd name="connsiteX5" fmla="*/ 623241 w 634482"/>
                <a:gd name="connsiteY5" fmla="*/ 0 h 601385"/>
                <a:gd name="connsiteX6" fmla="*/ 629105 w 634482"/>
                <a:gd name="connsiteY6" fmla="*/ 8697 h 601385"/>
                <a:gd name="connsiteX7" fmla="*/ 634482 w 634482"/>
                <a:gd name="connsiteY7" fmla="*/ 35332 h 601385"/>
                <a:gd name="connsiteX8" fmla="*/ 634482 w 634482"/>
                <a:gd name="connsiteY8" fmla="*/ 532956 h 601385"/>
                <a:gd name="connsiteX9" fmla="*/ 566053 w 634482"/>
                <a:gd name="connsiteY9" fmla="*/ 601385 h 601385"/>
                <a:gd name="connsiteX10" fmla="*/ 68429 w 634482"/>
                <a:gd name="connsiteY10" fmla="*/ 601385 h 601385"/>
                <a:gd name="connsiteX11" fmla="*/ 0 w 634482"/>
                <a:gd name="connsiteY11" fmla="*/ 532956 h 601385"/>
                <a:gd name="connsiteX12" fmla="*/ 0 w 634482"/>
                <a:gd name="connsiteY12" fmla="*/ 35332 h 601385"/>
                <a:gd name="connsiteX13" fmla="*/ 5378 w 634482"/>
                <a:gd name="connsiteY13" fmla="*/ 8697 h 601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601385">
                  <a:moveTo>
                    <a:pt x="11241" y="0"/>
                  </a:moveTo>
                  <a:lnTo>
                    <a:pt x="11241" y="510237"/>
                  </a:lnTo>
                  <a:cubicBezTo>
                    <a:pt x="11241" y="546690"/>
                    <a:pt x="40792" y="576241"/>
                    <a:pt x="77245" y="576241"/>
                  </a:cubicBezTo>
                  <a:lnTo>
                    <a:pt x="557237" y="576241"/>
                  </a:lnTo>
                  <a:cubicBezTo>
                    <a:pt x="593690" y="576241"/>
                    <a:pt x="623241" y="546690"/>
                    <a:pt x="623241" y="510237"/>
                  </a:cubicBezTo>
                  <a:lnTo>
                    <a:pt x="623241" y="0"/>
                  </a:lnTo>
                  <a:lnTo>
                    <a:pt x="629105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532956"/>
                  </a:lnTo>
                  <a:cubicBezTo>
                    <a:pt x="634482" y="570748"/>
                    <a:pt x="603845" y="601385"/>
                    <a:pt x="566053" y="601385"/>
                  </a:cubicBezTo>
                  <a:lnTo>
                    <a:pt x="68429" y="601385"/>
                  </a:lnTo>
                  <a:cubicBezTo>
                    <a:pt x="30637" y="601385"/>
                    <a:pt x="0" y="570748"/>
                    <a:pt x="0" y="532956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FF3B468D-C5E7-4E2A-8C6B-9F6E2324AD71}"/>
                </a:ext>
              </a:extLst>
            </p:cNvPr>
            <p:cNvSpPr/>
            <p:nvPr/>
          </p:nvSpPr>
          <p:spPr>
            <a:xfrm>
              <a:off x="16079803" y="4138372"/>
              <a:ext cx="634482" cy="1322246"/>
            </a:xfrm>
            <a:custGeom>
              <a:avLst/>
              <a:gdLst>
                <a:gd name="connsiteX0" fmla="*/ 11241 w 634482"/>
                <a:gd name="connsiteY0" fmla="*/ 0 h 1322246"/>
                <a:gd name="connsiteX1" fmla="*/ 11241 w 634482"/>
                <a:gd name="connsiteY1" fmla="*/ 1231098 h 1322246"/>
                <a:gd name="connsiteX2" fmla="*/ 77245 w 634482"/>
                <a:gd name="connsiteY2" fmla="*/ 1297102 h 1322246"/>
                <a:gd name="connsiteX3" fmla="*/ 557237 w 634482"/>
                <a:gd name="connsiteY3" fmla="*/ 1297102 h 1322246"/>
                <a:gd name="connsiteX4" fmla="*/ 623241 w 634482"/>
                <a:gd name="connsiteY4" fmla="*/ 1231098 h 1322246"/>
                <a:gd name="connsiteX5" fmla="*/ 623241 w 634482"/>
                <a:gd name="connsiteY5" fmla="*/ 0 h 1322246"/>
                <a:gd name="connsiteX6" fmla="*/ 629104 w 634482"/>
                <a:gd name="connsiteY6" fmla="*/ 8697 h 1322246"/>
                <a:gd name="connsiteX7" fmla="*/ 634482 w 634482"/>
                <a:gd name="connsiteY7" fmla="*/ 35332 h 1322246"/>
                <a:gd name="connsiteX8" fmla="*/ 634482 w 634482"/>
                <a:gd name="connsiteY8" fmla="*/ 1253817 h 1322246"/>
                <a:gd name="connsiteX9" fmla="*/ 566053 w 634482"/>
                <a:gd name="connsiteY9" fmla="*/ 1322246 h 1322246"/>
                <a:gd name="connsiteX10" fmla="*/ 68429 w 634482"/>
                <a:gd name="connsiteY10" fmla="*/ 1322246 h 1322246"/>
                <a:gd name="connsiteX11" fmla="*/ 0 w 634482"/>
                <a:gd name="connsiteY11" fmla="*/ 1253817 h 1322246"/>
                <a:gd name="connsiteX12" fmla="*/ 0 w 634482"/>
                <a:gd name="connsiteY12" fmla="*/ 35332 h 1322246"/>
                <a:gd name="connsiteX13" fmla="*/ 5378 w 634482"/>
                <a:gd name="connsiteY13" fmla="*/ 8697 h 132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4482" h="1322246">
                  <a:moveTo>
                    <a:pt x="11241" y="0"/>
                  </a:moveTo>
                  <a:lnTo>
                    <a:pt x="11241" y="1231098"/>
                  </a:lnTo>
                  <a:cubicBezTo>
                    <a:pt x="11241" y="1267551"/>
                    <a:pt x="40792" y="1297102"/>
                    <a:pt x="77245" y="1297102"/>
                  </a:cubicBezTo>
                  <a:lnTo>
                    <a:pt x="557237" y="1297102"/>
                  </a:lnTo>
                  <a:cubicBezTo>
                    <a:pt x="593690" y="1297102"/>
                    <a:pt x="623241" y="1267551"/>
                    <a:pt x="623241" y="1231098"/>
                  </a:cubicBezTo>
                  <a:lnTo>
                    <a:pt x="623241" y="0"/>
                  </a:lnTo>
                  <a:lnTo>
                    <a:pt x="629104" y="8697"/>
                  </a:lnTo>
                  <a:cubicBezTo>
                    <a:pt x="632567" y="16883"/>
                    <a:pt x="634482" y="25884"/>
                    <a:pt x="634482" y="35332"/>
                  </a:cubicBezTo>
                  <a:lnTo>
                    <a:pt x="634482" y="1253817"/>
                  </a:lnTo>
                  <a:cubicBezTo>
                    <a:pt x="634482" y="1291609"/>
                    <a:pt x="603845" y="1322246"/>
                    <a:pt x="566053" y="1322246"/>
                  </a:cubicBezTo>
                  <a:lnTo>
                    <a:pt x="68429" y="1322246"/>
                  </a:lnTo>
                  <a:cubicBezTo>
                    <a:pt x="30637" y="1322246"/>
                    <a:pt x="0" y="1291609"/>
                    <a:pt x="0" y="1253817"/>
                  </a:cubicBezTo>
                  <a:lnTo>
                    <a:pt x="0" y="35332"/>
                  </a:lnTo>
                  <a:cubicBezTo>
                    <a:pt x="0" y="25884"/>
                    <a:pt x="1915" y="16883"/>
                    <a:pt x="5378" y="8697"/>
                  </a:cubicBezTo>
                  <a:close/>
                </a:path>
              </a:pathLst>
            </a:custGeom>
            <a:grpFill/>
            <a:ln>
              <a:noFill/>
            </a:ln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102E1D8-E3A5-45F0-9BF0-5ADF31506E35}"/>
              </a:ext>
            </a:extLst>
          </p:cNvPr>
          <p:cNvSpPr>
            <a:spLocks/>
          </p:cNvSpPr>
          <p:nvPr/>
        </p:nvSpPr>
        <p:spPr>
          <a:xfrm>
            <a:off x="1344000" y="648000"/>
            <a:ext cx="9504000" cy="5292000"/>
          </a:xfrm>
          <a:prstGeom prst="roundRect">
            <a:avLst>
              <a:gd name="adj" fmla="val 25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C5905-D14A-4D2D-8C45-F6D5D58B7D1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8000"/>
            <a:ext cx="9144000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C780EE-F8F1-4830-8C36-E2BEB86F491D}"/>
              </a:ext>
            </a:extLst>
          </p:cNvPr>
          <p:cNvGrpSpPr/>
          <p:nvPr/>
        </p:nvGrpSpPr>
        <p:grpSpPr>
          <a:xfrm>
            <a:off x="3111500" y="2699879"/>
            <a:ext cx="5969000" cy="1458242"/>
            <a:chOff x="3111500" y="2751116"/>
            <a:chExt cx="5969000" cy="145824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325C86-3F58-48B6-AF07-7E7930525439}"/>
                </a:ext>
              </a:extLst>
            </p:cNvPr>
            <p:cNvSpPr/>
            <p:nvPr/>
          </p:nvSpPr>
          <p:spPr>
            <a:xfrm>
              <a:off x="3111500" y="2751116"/>
              <a:ext cx="5969000" cy="1355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6000" b="1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 및 </a:t>
              </a:r>
              <a:r>
                <a:rPr lang="en-US" altLang="ko-KR" sz="6600" b="1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ERD</a:t>
              </a:r>
              <a:endParaRPr lang="ko-KR" altLang="en-US" sz="60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BC11B97-B058-4DDC-A2B6-567F5B028421}"/>
                </a:ext>
              </a:extLst>
            </p:cNvPr>
            <p:cNvGrpSpPr/>
            <p:nvPr/>
          </p:nvGrpSpPr>
          <p:grpSpPr>
            <a:xfrm>
              <a:off x="3926128" y="4004411"/>
              <a:ext cx="4339744" cy="204947"/>
              <a:chOff x="3918857" y="3844523"/>
              <a:chExt cx="4339744" cy="20494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EF951414-6711-4C0C-963D-B04FA3E2B046}"/>
                  </a:ext>
                </a:extLst>
              </p:cNvPr>
              <p:cNvCxnSpPr/>
              <p:nvPr/>
            </p:nvCxnSpPr>
            <p:spPr>
              <a:xfrm>
                <a:off x="4020457" y="3947885"/>
                <a:ext cx="40930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EC7C772-9E33-4F6A-B947-40361D3F2E42}"/>
                  </a:ext>
                </a:extLst>
              </p:cNvPr>
              <p:cNvSpPr/>
              <p:nvPr/>
            </p:nvSpPr>
            <p:spPr>
              <a:xfrm>
                <a:off x="3918857" y="3860798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8EEC918-505E-45F5-995B-FC089A9005DF}"/>
                  </a:ext>
                </a:extLst>
              </p:cNvPr>
              <p:cNvSpPr/>
              <p:nvPr/>
            </p:nvSpPr>
            <p:spPr>
              <a:xfrm>
                <a:off x="8069929" y="3844523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3656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A35A7C2-12F4-4BA2-BD3D-4B4EDD7ED254}"/>
              </a:ext>
            </a:extLst>
          </p:cNvPr>
          <p:cNvGrpSpPr/>
          <p:nvPr/>
        </p:nvGrpSpPr>
        <p:grpSpPr>
          <a:xfrm>
            <a:off x="3111500" y="2699879"/>
            <a:ext cx="5969000" cy="1458242"/>
            <a:chOff x="3111500" y="2751116"/>
            <a:chExt cx="5969000" cy="145824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8F2F335-DCC1-4459-AC2A-FB74774656A2}"/>
                </a:ext>
              </a:extLst>
            </p:cNvPr>
            <p:cNvSpPr/>
            <p:nvPr/>
          </p:nvSpPr>
          <p:spPr>
            <a:xfrm>
              <a:off x="3111500" y="2751116"/>
              <a:ext cx="5969000" cy="1355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spc="-300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E.O.D</a:t>
              </a:r>
              <a:endParaRPr lang="ko-KR" altLang="en-US" sz="6000" b="1" spc="-3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D0E486-29DB-4021-90D3-FF2FC47D2884}"/>
                </a:ext>
              </a:extLst>
            </p:cNvPr>
            <p:cNvGrpSpPr/>
            <p:nvPr/>
          </p:nvGrpSpPr>
          <p:grpSpPr>
            <a:xfrm>
              <a:off x="3926128" y="4004411"/>
              <a:ext cx="4339744" cy="204947"/>
              <a:chOff x="3918857" y="3844523"/>
              <a:chExt cx="4339744" cy="204947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D4762B19-FFE8-40F6-ADD1-BDA354EFA1F3}"/>
                  </a:ext>
                </a:extLst>
              </p:cNvPr>
              <p:cNvCxnSpPr/>
              <p:nvPr/>
            </p:nvCxnSpPr>
            <p:spPr>
              <a:xfrm>
                <a:off x="4020457" y="3947885"/>
                <a:ext cx="40930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28FEE29-6F32-4564-8AED-891D6C75D5AD}"/>
                  </a:ext>
                </a:extLst>
              </p:cNvPr>
              <p:cNvSpPr/>
              <p:nvPr/>
            </p:nvSpPr>
            <p:spPr>
              <a:xfrm>
                <a:off x="3918857" y="3860798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404EB4E-B1FD-40D1-92E5-55877CF68C82}"/>
                  </a:ext>
                </a:extLst>
              </p:cNvPr>
              <p:cNvSpPr/>
              <p:nvPr/>
            </p:nvSpPr>
            <p:spPr>
              <a:xfrm>
                <a:off x="8069929" y="3844523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3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8EDDB2-92D4-4D45-AD84-937DD3FA0CD1}"/>
              </a:ext>
            </a:extLst>
          </p:cNvPr>
          <p:cNvSpPr/>
          <p:nvPr/>
        </p:nvSpPr>
        <p:spPr>
          <a:xfrm>
            <a:off x="359400" y="720000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｜개발환경 및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6B632-0EEC-481E-9B85-CE0A746B6E98}"/>
              </a:ext>
            </a:extLst>
          </p:cNvPr>
          <p:cNvSpPr txBox="1"/>
          <p:nvPr/>
        </p:nvSpPr>
        <p:spPr>
          <a:xfrm>
            <a:off x="10143500" y="175334"/>
            <a:ext cx="16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800" b="1" kern="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 COMPANY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5E1575-A649-4A36-A294-86CFB7AC642D}"/>
              </a:ext>
            </a:extLst>
          </p:cNvPr>
          <p:cNvGrpSpPr/>
          <p:nvPr/>
        </p:nvGrpSpPr>
        <p:grpSpPr>
          <a:xfrm>
            <a:off x="1661068" y="955949"/>
            <a:ext cx="8869864" cy="5306102"/>
            <a:chOff x="1707989" y="833855"/>
            <a:chExt cx="8869864" cy="5306102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7676DA3-F5A4-414C-8357-58E729D1F09E}"/>
                </a:ext>
              </a:extLst>
            </p:cNvPr>
            <p:cNvSpPr/>
            <p:nvPr/>
          </p:nvSpPr>
          <p:spPr>
            <a:xfrm>
              <a:off x="5718007" y="936273"/>
              <a:ext cx="4859846" cy="485984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3D86120-0B03-431C-AFF6-B74AD1B10758}"/>
                </a:ext>
              </a:extLst>
            </p:cNvPr>
            <p:cNvSpPr/>
            <p:nvPr/>
          </p:nvSpPr>
          <p:spPr>
            <a:xfrm>
              <a:off x="4117008" y="1601621"/>
              <a:ext cx="3923010" cy="3923010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D0C94A0-48D8-4922-9DB7-DA8C6FC10148}"/>
                </a:ext>
              </a:extLst>
            </p:cNvPr>
            <p:cNvSpPr/>
            <p:nvPr/>
          </p:nvSpPr>
          <p:spPr>
            <a:xfrm>
              <a:off x="2181166" y="833855"/>
              <a:ext cx="3708348" cy="3708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 w="3175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C43564B-F200-49D6-BF30-355DE98DF0C4}"/>
                </a:ext>
              </a:extLst>
            </p:cNvPr>
            <p:cNvSpPr/>
            <p:nvPr/>
          </p:nvSpPr>
          <p:spPr>
            <a:xfrm>
              <a:off x="1707989" y="2544760"/>
              <a:ext cx="3595197" cy="3595197"/>
            </a:xfrm>
            <a:prstGeom prst="ellipse">
              <a:avLst/>
            </a:prstGeom>
            <a:solidFill>
              <a:schemeClr val="bg1">
                <a:lumMod val="65000"/>
                <a:alpha val="28000"/>
              </a:schemeClr>
            </a:solidFill>
            <a:ln w="3175"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4E256C-9BAE-4A4B-8305-CB7CBE2F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88" y="4536903"/>
            <a:ext cx="1809887" cy="120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D59F72A-04F6-436D-BFE2-1E916351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47" y="4795258"/>
            <a:ext cx="15621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5675C78-3501-4D9F-8BDB-EE8448E2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82" y="2407788"/>
            <a:ext cx="3603636" cy="24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8D6792-87B7-43B9-A949-598ACA36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75" y="1165152"/>
            <a:ext cx="1722739" cy="114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B97CB4-3E1D-4C3C-BF70-D62F6866DD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69" y="1820716"/>
            <a:ext cx="754138" cy="10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7873CEF-7ED0-493E-9D9C-43BF2F400D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99" y="2292729"/>
            <a:ext cx="811561" cy="108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26D0FA6-877D-4709-ADB4-73406000B48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97" y="2984526"/>
            <a:ext cx="811561" cy="10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1972973-2E3E-4ABE-95CF-3826669B14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198" y="2285910"/>
            <a:ext cx="1119686" cy="11196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11765C3-F632-467D-A9B6-FE3C546DA1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68" y="3635757"/>
            <a:ext cx="1028540" cy="102854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1502870-61BA-4B99-8247-929BC63D9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33" y="1361864"/>
            <a:ext cx="1239698" cy="59505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756F5AC-8B15-4C5D-AAB7-17472244D5C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10" y="4030191"/>
            <a:ext cx="1463942" cy="370560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DB1E55D-1D12-4BE7-ABE8-53C70940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927" y="3231109"/>
            <a:ext cx="2021879" cy="13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EFE6E22-140D-479F-9125-DE4ED555E2F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t="10474" r="67469" b="11296"/>
          <a:stretch/>
        </p:blipFill>
        <p:spPr>
          <a:xfrm>
            <a:off x="7019538" y="2348187"/>
            <a:ext cx="1171764" cy="11484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1D871B-262C-47CB-9CD2-CBF4026F4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05" y="4683755"/>
            <a:ext cx="1173979" cy="11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6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896212-9749-42AB-9E6A-87368D90C8CA}"/>
              </a:ext>
            </a:extLst>
          </p:cNvPr>
          <p:cNvSpPr/>
          <p:nvPr/>
        </p:nvSpPr>
        <p:spPr>
          <a:xfrm>
            <a:off x="359400" y="720000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｜개발환경 및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6B632-0EEC-481E-9B85-CE0A746B6E98}"/>
              </a:ext>
            </a:extLst>
          </p:cNvPr>
          <p:cNvSpPr txBox="1"/>
          <p:nvPr/>
        </p:nvSpPr>
        <p:spPr>
          <a:xfrm>
            <a:off x="10143500" y="175334"/>
            <a:ext cx="16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800" b="1" kern="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 COMPANY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CD14295-00EA-462B-8532-7680347B45D9}"/>
              </a:ext>
            </a:extLst>
          </p:cNvPr>
          <p:cNvGrpSpPr/>
          <p:nvPr/>
        </p:nvGrpSpPr>
        <p:grpSpPr>
          <a:xfrm>
            <a:off x="540000" y="1616400"/>
            <a:ext cx="1685470" cy="4700990"/>
            <a:chOff x="540000" y="1620000"/>
            <a:chExt cx="1685470" cy="4700990"/>
          </a:xfrm>
        </p:grpSpPr>
        <p:sp>
          <p:nvSpPr>
            <p:cNvPr id="40" name="현 39">
              <a:extLst>
                <a:ext uri="{FF2B5EF4-FFF2-40B4-BE49-F238E27FC236}">
                  <a16:creationId xmlns:a16="http://schemas.microsoft.com/office/drawing/2014/main" id="{1FE8AE02-F7D7-4B42-90ED-5E329CBB9A84}"/>
                </a:ext>
              </a:extLst>
            </p:cNvPr>
            <p:cNvSpPr/>
            <p:nvPr/>
          </p:nvSpPr>
          <p:spPr>
            <a:xfrm>
              <a:off x="546740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사각형: 둥근 대각선 방향 모서리 3">
              <a:extLst>
                <a:ext uri="{FF2B5EF4-FFF2-40B4-BE49-F238E27FC236}">
                  <a16:creationId xmlns:a16="http://schemas.microsoft.com/office/drawing/2014/main" id="{86E170BF-1544-424A-ADD0-B1910F9B0788}"/>
                </a:ext>
              </a:extLst>
            </p:cNvPr>
            <p:cNvSpPr/>
            <p:nvPr/>
          </p:nvSpPr>
          <p:spPr>
            <a:xfrm>
              <a:off x="573821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운영체제</a:t>
              </a:r>
              <a:endPara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 10</a:t>
              </a:r>
              <a:endPara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현 41">
              <a:extLst>
                <a:ext uri="{FF2B5EF4-FFF2-40B4-BE49-F238E27FC236}">
                  <a16:creationId xmlns:a16="http://schemas.microsoft.com/office/drawing/2014/main" id="{14BD6AE5-D610-4672-9C82-550A1F5B41D0}"/>
                </a:ext>
              </a:extLst>
            </p:cNvPr>
            <p:cNvSpPr/>
            <p:nvPr/>
          </p:nvSpPr>
          <p:spPr>
            <a:xfrm rot="10800000">
              <a:off x="540000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66E2701-BB69-4BD6-BF35-6A9DE1648AE7}"/>
                </a:ext>
              </a:extLst>
            </p:cNvPr>
            <p:cNvSpPr txBox="1"/>
            <p:nvPr/>
          </p:nvSpPr>
          <p:spPr>
            <a:xfrm>
              <a:off x="7560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E650E3-FEFF-46D7-86B2-96724E9C3D10}"/>
              </a:ext>
            </a:extLst>
          </p:cNvPr>
          <p:cNvGrpSpPr/>
          <p:nvPr/>
        </p:nvGrpSpPr>
        <p:grpSpPr>
          <a:xfrm>
            <a:off x="2425679" y="1616400"/>
            <a:ext cx="1685471" cy="4700990"/>
            <a:chOff x="2428622" y="1620000"/>
            <a:chExt cx="1685471" cy="4700990"/>
          </a:xfrm>
        </p:grpSpPr>
        <p:sp>
          <p:nvSpPr>
            <p:cNvPr id="48" name="현 47">
              <a:extLst>
                <a:ext uri="{FF2B5EF4-FFF2-40B4-BE49-F238E27FC236}">
                  <a16:creationId xmlns:a16="http://schemas.microsoft.com/office/drawing/2014/main" id="{C48BCCEE-121A-4D62-AB44-B09735BDEECD}"/>
                </a:ext>
              </a:extLst>
            </p:cNvPr>
            <p:cNvSpPr/>
            <p:nvPr/>
          </p:nvSpPr>
          <p:spPr>
            <a:xfrm>
              <a:off x="2435363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사각형: 둥근 대각선 방향 모서리 3">
              <a:extLst>
                <a:ext uri="{FF2B5EF4-FFF2-40B4-BE49-F238E27FC236}">
                  <a16:creationId xmlns:a16="http://schemas.microsoft.com/office/drawing/2014/main" id="{192AE4B3-9EF6-40A5-B9C5-2535D9780896}"/>
                </a:ext>
              </a:extLst>
            </p:cNvPr>
            <p:cNvSpPr/>
            <p:nvPr/>
          </p:nvSpPr>
          <p:spPr>
            <a:xfrm>
              <a:off x="2462443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DateBase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Oracle Cloud</a:t>
              </a:r>
            </a:p>
          </p:txBody>
        </p:sp>
        <p:sp>
          <p:nvSpPr>
            <p:cNvPr id="50" name="현 49">
              <a:extLst>
                <a:ext uri="{FF2B5EF4-FFF2-40B4-BE49-F238E27FC236}">
                  <a16:creationId xmlns:a16="http://schemas.microsoft.com/office/drawing/2014/main" id="{71699FA8-3822-4974-B62F-08E0EB24F49F}"/>
                </a:ext>
              </a:extLst>
            </p:cNvPr>
            <p:cNvSpPr/>
            <p:nvPr/>
          </p:nvSpPr>
          <p:spPr>
            <a:xfrm rot="10800000">
              <a:off x="2428622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B06109A-7A6D-49DE-A36C-BD2ECA495DA8}"/>
                </a:ext>
              </a:extLst>
            </p:cNvPr>
            <p:cNvSpPr txBox="1"/>
            <p:nvPr/>
          </p:nvSpPr>
          <p:spPr>
            <a:xfrm>
              <a:off x="26532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6BD0F6-863D-41CB-A247-9B8C6F7BA21D}"/>
              </a:ext>
            </a:extLst>
          </p:cNvPr>
          <p:cNvGrpSpPr/>
          <p:nvPr/>
        </p:nvGrpSpPr>
        <p:grpSpPr>
          <a:xfrm>
            <a:off x="4311359" y="1616400"/>
            <a:ext cx="1685471" cy="4700990"/>
            <a:chOff x="4317244" y="1620000"/>
            <a:chExt cx="1685471" cy="4700990"/>
          </a:xfrm>
        </p:grpSpPr>
        <p:sp>
          <p:nvSpPr>
            <p:cNvPr id="52" name="현 51">
              <a:extLst>
                <a:ext uri="{FF2B5EF4-FFF2-40B4-BE49-F238E27FC236}">
                  <a16:creationId xmlns:a16="http://schemas.microsoft.com/office/drawing/2014/main" id="{DA2170D3-1945-4232-85C9-8237F831E953}"/>
                </a:ext>
              </a:extLst>
            </p:cNvPr>
            <p:cNvSpPr/>
            <p:nvPr/>
          </p:nvSpPr>
          <p:spPr>
            <a:xfrm>
              <a:off x="4323985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사각형: 둥근 대각선 방향 모서리 3">
              <a:extLst>
                <a:ext uri="{FF2B5EF4-FFF2-40B4-BE49-F238E27FC236}">
                  <a16:creationId xmlns:a16="http://schemas.microsoft.com/office/drawing/2014/main" id="{084ABD03-6BD8-43ED-A64D-67C735F319E1}"/>
                </a:ext>
              </a:extLst>
            </p:cNvPr>
            <p:cNvSpPr/>
            <p:nvPr/>
          </p:nvSpPr>
          <p:spPr>
            <a:xfrm>
              <a:off x="4351066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Apache Tomcat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v9.0</a:t>
              </a:r>
            </a:p>
          </p:txBody>
        </p:sp>
        <p:sp>
          <p:nvSpPr>
            <p:cNvPr id="54" name="현 53">
              <a:extLst>
                <a:ext uri="{FF2B5EF4-FFF2-40B4-BE49-F238E27FC236}">
                  <a16:creationId xmlns:a16="http://schemas.microsoft.com/office/drawing/2014/main" id="{BB7E0981-8942-474A-9FD5-71040C7BC464}"/>
                </a:ext>
              </a:extLst>
            </p:cNvPr>
            <p:cNvSpPr/>
            <p:nvPr/>
          </p:nvSpPr>
          <p:spPr>
            <a:xfrm rot="10800000">
              <a:off x="4317244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33DE270-5465-4B81-A54F-4F24BB4F2065}"/>
                </a:ext>
              </a:extLst>
            </p:cNvPr>
            <p:cNvSpPr txBox="1"/>
            <p:nvPr/>
          </p:nvSpPr>
          <p:spPr>
            <a:xfrm>
              <a:off x="45360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0949ED-A841-4ECF-B382-19DB5579E254}"/>
              </a:ext>
            </a:extLst>
          </p:cNvPr>
          <p:cNvGrpSpPr/>
          <p:nvPr/>
        </p:nvGrpSpPr>
        <p:grpSpPr>
          <a:xfrm>
            <a:off x="6197039" y="1616400"/>
            <a:ext cx="1685471" cy="4700990"/>
            <a:chOff x="6205866" y="1620000"/>
            <a:chExt cx="1685471" cy="4700990"/>
          </a:xfrm>
        </p:grpSpPr>
        <p:sp>
          <p:nvSpPr>
            <p:cNvPr id="56" name="현 55">
              <a:extLst>
                <a:ext uri="{FF2B5EF4-FFF2-40B4-BE49-F238E27FC236}">
                  <a16:creationId xmlns:a16="http://schemas.microsoft.com/office/drawing/2014/main" id="{C0E45F51-2737-4D98-A671-0ECBCBF74C1B}"/>
                </a:ext>
              </a:extLst>
            </p:cNvPr>
            <p:cNvSpPr/>
            <p:nvPr/>
          </p:nvSpPr>
          <p:spPr>
            <a:xfrm>
              <a:off x="6212607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사각형: 둥근 대각선 방향 모서리 3">
              <a:extLst>
                <a:ext uri="{FF2B5EF4-FFF2-40B4-BE49-F238E27FC236}">
                  <a16:creationId xmlns:a16="http://schemas.microsoft.com/office/drawing/2014/main" id="{90622627-8EF0-4248-A704-DE1190F260EE}"/>
                </a:ext>
              </a:extLst>
            </p:cNvPr>
            <p:cNvSpPr/>
            <p:nvPr/>
          </p:nvSpPr>
          <p:spPr>
            <a:xfrm>
              <a:off x="6239688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Language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JAVA(JDK)</a:t>
              </a:r>
            </a:p>
          </p:txBody>
        </p:sp>
        <p:sp>
          <p:nvSpPr>
            <p:cNvPr id="58" name="현 57">
              <a:extLst>
                <a:ext uri="{FF2B5EF4-FFF2-40B4-BE49-F238E27FC236}">
                  <a16:creationId xmlns:a16="http://schemas.microsoft.com/office/drawing/2014/main" id="{EF89FAA8-C558-4D03-B707-12E7DB4AD55E}"/>
                </a:ext>
              </a:extLst>
            </p:cNvPr>
            <p:cNvSpPr/>
            <p:nvPr/>
          </p:nvSpPr>
          <p:spPr>
            <a:xfrm rot="10800000">
              <a:off x="6205866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B2FBF80-3616-4FD3-8F68-A4AFFB7E4857}"/>
                </a:ext>
              </a:extLst>
            </p:cNvPr>
            <p:cNvSpPr txBox="1"/>
            <p:nvPr/>
          </p:nvSpPr>
          <p:spPr>
            <a:xfrm>
              <a:off x="64080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267D02-4B64-4F7E-A194-3DBB4B1E2F55}"/>
              </a:ext>
            </a:extLst>
          </p:cNvPr>
          <p:cNvGrpSpPr/>
          <p:nvPr/>
        </p:nvGrpSpPr>
        <p:grpSpPr>
          <a:xfrm>
            <a:off x="8082719" y="1616400"/>
            <a:ext cx="1685471" cy="4700990"/>
            <a:chOff x="8094488" y="1620000"/>
            <a:chExt cx="1685471" cy="4700990"/>
          </a:xfrm>
        </p:grpSpPr>
        <p:sp>
          <p:nvSpPr>
            <p:cNvPr id="60" name="현 59">
              <a:extLst>
                <a:ext uri="{FF2B5EF4-FFF2-40B4-BE49-F238E27FC236}">
                  <a16:creationId xmlns:a16="http://schemas.microsoft.com/office/drawing/2014/main" id="{030B8EFC-ECC6-4103-BAA0-98362E46FFDC}"/>
                </a:ext>
              </a:extLst>
            </p:cNvPr>
            <p:cNvSpPr/>
            <p:nvPr/>
          </p:nvSpPr>
          <p:spPr>
            <a:xfrm>
              <a:off x="8101229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대각선 방향 모서리 3">
              <a:extLst>
                <a:ext uri="{FF2B5EF4-FFF2-40B4-BE49-F238E27FC236}">
                  <a16:creationId xmlns:a16="http://schemas.microsoft.com/office/drawing/2014/main" id="{0E519E7C-A8D7-48E3-BBFA-59170123FBC2}"/>
                </a:ext>
              </a:extLst>
            </p:cNvPr>
            <p:cNvSpPr/>
            <p:nvPr/>
          </p:nvSpPr>
          <p:spPr>
            <a:xfrm>
              <a:off x="8128310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Front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BootStrap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CSS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HTML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</a:p>
          </p:txBody>
        </p:sp>
        <p:sp>
          <p:nvSpPr>
            <p:cNvPr id="62" name="현 61">
              <a:extLst>
                <a:ext uri="{FF2B5EF4-FFF2-40B4-BE49-F238E27FC236}">
                  <a16:creationId xmlns:a16="http://schemas.microsoft.com/office/drawing/2014/main" id="{5B310D25-E445-4D03-A6CC-79C78F2E12F0}"/>
                </a:ext>
              </a:extLst>
            </p:cNvPr>
            <p:cNvSpPr/>
            <p:nvPr/>
          </p:nvSpPr>
          <p:spPr>
            <a:xfrm rot="10800000">
              <a:off x="8094488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8F17F27-FED2-44C8-9D42-D4D71C913388}"/>
                </a:ext>
              </a:extLst>
            </p:cNvPr>
            <p:cNvSpPr txBox="1"/>
            <p:nvPr/>
          </p:nvSpPr>
          <p:spPr>
            <a:xfrm>
              <a:off x="83160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D80F4C-EB90-4E86-AEC6-1C84E4ADDCEE}"/>
              </a:ext>
            </a:extLst>
          </p:cNvPr>
          <p:cNvGrpSpPr/>
          <p:nvPr/>
        </p:nvGrpSpPr>
        <p:grpSpPr>
          <a:xfrm>
            <a:off x="9968400" y="1616400"/>
            <a:ext cx="1685471" cy="4700990"/>
            <a:chOff x="9983108" y="1620000"/>
            <a:chExt cx="1685471" cy="4700990"/>
          </a:xfrm>
        </p:grpSpPr>
        <p:sp>
          <p:nvSpPr>
            <p:cNvPr id="64" name="현 63">
              <a:extLst>
                <a:ext uri="{FF2B5EF4-FFF2-40B4-BE49-F238E27FC236}">
                  <a16:creationId xmlns:a16="http://schemas.microsoft.com/office/drawing/2014/main" id="{DAD5F3EC-13D5-4A4F-9755-DE101D12B58D}"/>
                </a:ext>
              </a:extLst>
            </p:cNvPr>
            <p:cNvSpPr/>
            <p:nvPr/>
          </p:nvSpPr>
          <p:spPr>
            <a:xfrm>
              <a:off x="9989849" y="1620001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gradFill flip="none" rotWithShape="1">
              <a:gsLst>
                <a:gs pos="0">
                  <a:srgbClr val="2B3348"/>
                </a:gs>
                <a:gs pos="100000">
                  <a:srgbClr val="3F8AB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대각선 방향 모서리 3">
              <a:extLst>
                <a:ext uri="{FF2B5EF4-FFF2-40B4-BE49-F238E27FC236}">
                  <a16:creationId xmlns:a16="http://schemas.microsoft.com/office/drawing/2014/main" id="{15FDEC8B-8F9D-4A83-861F-F03FD1287606}"/>
                </a:ext>
              </a:extLst>
            </p:cNvPr>
            <p:cNvSpPr/>
            <p:nvPr/>
          </p:nvSpPr>
          <p:spPr>
            <a:xfrm>
              <a:off x="10016930" y="2606351"/>
              <a:ext cx="1611086" cy="3714639"/>
            </a:xfrm>
            <a:prstGeom prst="round2DiagRect">
              <a:avLst>
                <a:gd name="adj1" fmla="val 2297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 anchorCtr="0"/>
            <a:lstStyle/>
            <a:p>
              <a:pPr algn="ctr">
                <a:lnSpc>
                  <a:spcPct val="150000"/>
                </a:lnSpc>
              </a:pPr>
              <a:endPara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Project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DatePicker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MyBatis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WebSocket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Weather API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Full Calendar API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현 65">
              <a:extLst>
                <a:ext uri="{FF2B5EF4-FFF2-40B4-BE49-F238E27FC236}">
                  <a16:creationId xmlns:a16="http://schemas.microsoft.com/office/drawing/2014/main" id="{CB764C30-680C-4DAD-B2F8-30F421645E31}"/>
                </a:ext>
              </a:extLst>
            </p:cNvPr>
            <p:cNvSpPr/>
            <p:nvPr/>
          </p:nvSpPr>
          <p:spPr>
            <a:xfrm rot="10800000">
              <a:off x="9983108" y="1620000"/>
              <a:ext cx="1678730" cy="1678730"/>
            </a:xfrm>
            <a:prstGeom prst="chord">
              <a:avLst>
                <a:gd name="adj1" fmla="val 5401788"/>
                <a:gd name="adj2" fmla="val 16200000"/>
              </a:avLst>
            </a:prstGeom>
            <a:solidFill>
              <a:srgbClr val="3F8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CB3F753-DC1F-40F3-B64E-D7D70EE51781}"/>
                </a:ext>
              </a:extLst>
            </p:cNvPr>
            <p:cNvSpPr txBox="1"/>
            <p:nvPr/>
          </p:nvSpPr>
          <p:spPr>
            <a:xfrm>
              <a:off x="10188000" y="1969352"/>
              <a:ext cx="402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</a:rPr>
                <a:t>S</a:t>
              </a:r>
              <a:endParaRPr lang="ko-KR" altLang="en-US" sz="3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14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｜개발환경 및 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6B632-0EEC-481E-9B85-CE0A746B6E98}"/>
              </a:ext>
            </a:extLst>
          </p:cNvPr>
          <p:cNvSpPr txBox="1"/>
          <p:nvPr/>
        </p:nvSpPr>
        <p:spPr>
          <a:xfrm>
            <a:off x="10143500" y="175334"/>
            <a:ext cx="168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0">
              <a:defRPr/>
            </a:pPr>
            <a:r>
              <a:rPr lang="en-US" altLang="ko-KR" sz="1800" b="1" kern="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 COMPANY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B88F82-8164-429E-A626-C3FA96E7CDC3}"/>
              </a:ext>
            </a:extLst>
          </p:cNvPr>
          <p:cNvSpPr/>
          <p:nvPr/>
        </p:nvSpPr>
        <p:spPr>
          <a:xfrm>
            <a:off x="359400" y="720000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5D09D-69BB-4D22-9572-24C930207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86967"/>
            <a:ext cx="10800000" cy="38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C780EE-F8F1-4830-8C36-E2BEB86F491D}"/>
              </a:ext>
            </a:extLst>
          </p:cNvPr>
          <p:cNvGrpSpPr/>
          <p:nvPr/>
        </p:nvGrpSpPr>
        <p:grpSpPr>
          <a:xfrm>
            <a:off x="3111500" y="2699879"/>
            <a:ext cx="5969000" cy="1458242"/>
            <a:chOff x="3111500" y="2751116"/>
            <a:chExt cx="5969000" cy="145824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5325C86-3F58-48B6-AF07-7E7930525439}"/>
                </a:ext>
              </a:extLst>
            </p:cNvPr>
            <p:cNvSpPr/>
            <p:nvPr/>
          </p:nvSpPr>
          <p:spPr>
            <a:xfrm>
              <a:off x="3111500" y="2751116"/>
              <a:ext cx="5969000" cy="13557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b="1" spc="-300" dirty="0"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설계모델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BC11B97-B058-4DDC-A2B6-567F5B028421}"/>
                </a:ext>
              </a:extLst>
            </p:cNvPr>
            <p:cNvGrpSpPr/>
            <p:nvPr/>
          </p:nvGrpSpPr>
          <p:grpSpPr>
            <a:xfrm>
              <a:off x="3926128" y="4004411"/>
              <a:ext cx="4339744" cy="204947"/>
              <a:chOff x="3918857" y="3844523"/>
              <a:chExt cx="4339744" cy="20494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EF951414-6711-4C0C-963D-B04FA3E2B046}"/>
                  </a:ext>
                </a:extLst>
              </p:cNvPr>
              <p:cNvCxnSpPr/>
              <p:nvPr/>
            </p:nvCxnSpPr>
            <p:spPr>
              <a:xfrm>
                <a:off x="4020457" y="3947885"/>
                <a:ext cx="409302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EC7C772-9E33-4F6A-B947-40361D3F2E42}"/>
                  </a:ext>
                </a:extLst>
              </p:cNvPr>
              <p:cNvSpPr/>
              <p:nvPr/>
            </p:nvSpPr>
            <p:spPr>
              <a:xfrm>
                <a:off x="3918857" y="3860798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8EEC918-505E-45F5-995B-FC089A9005DF}"/>
                  </a:ext>
                </a:extLst>
              </p:cNvPr>
              <p:cNvSpPr/>
              <p:nvPr/>
            </p:nvSpPr>
            <p:spPr>
              <a:xfrm>
                <a:off x="8069929" y="3844523"/>
                <a:ext cx="188672" cy="188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63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76FD-3B5D-4BD9-BC69-0AD2193F6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3F8AB1"/>
              </a:gs>
              <a:gs pos="85000">
                <a:srgbClr val="2E3E5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729992-A761-4408-8CF1-EC895977B7B7}"/>
              </a:ext>
            </a:extLst>
          </p:cNvPr>
          <p:cNvSpPr/>
          <p:nvPr/>
        </p:nvSpPr>
        <p:spPr>
          <a:xfrm>
            <a:off x="359400" y="720000"/>
            <a:ext cx="11473200" cy="577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0" dir="2700000" algn="tl" rotWithShape="0">
              <a:prstClr val="black">
                <a:alpha val="3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5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113DB-2B74-498A-85C6-DB591F19D52F}"/>
              </a:ext>
            </a:extLst>
          </p:cNvPr>
          <p:cNvSpPr txBox="1"/>
          <p:nvPr/>
        </p:nvSpPr>
        <p:spPr>
          <a:xfrm>
            <a:off x="161925" y="1291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｜설계모델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66214F-A261-4D53-9CBF-B84BB79C3F4E}"/>
              </a:ext>
            </a:extLst>
          </p:cNvPr>
          <p:cNvGrpSpPr/>
          <p:nvPr/>
        </p:nvGrpSpPr>
        <p:grpSpPr>
          <a:xfrm>
            <a:off x="1130850" y="1486807"/>
            <a:ext cx="9708358" cy="4244387"/>
            <a:chOff x="1130850" y="1223626"/>
            <a:chExt cx="9708358" cy="42443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E1ECFFC-2C28-4703-A227-8C85BC7213A2}"/>
                </a:ext>
              </a:extLst>
            </p:cNvPr>
            <p:cNvGrpSpPr/>
            <p:nvPr/>
          </p:nvGrpSpPr>
          <p:grpSpPr>
            <a:xfrm>
              <a:off x="4570953" y="2360981"/>
              <a:ext cx="2845487" cy="2080004"/>
              <a:chOff x="4532245" y="2784096"/>
              <a:chExt cx="2845487" cy="208000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C20533DA-46C8-4836-B561-52FF0D260FCA}"/>
                  </a:ext>
                </a:extLst>
              </p:cNvPr>
              <p:cNvGrpSpPr/>
              <p:nvPr/>
            </p:nvGrpSpPr>
            <p:grpSpPr>
              <a:xfrm>
                <a:off x="4532245" y="2784096"/>
                <a:ext cx="2845487" cy="2080004"/>
                <a:chOff x="5959101" y="3764633"/>
                <a:chExt cx="2278305" cy="1665403"/>
              </a:xfrm>
            </p:grpSpPr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675B56CA-EF84-4AC2-B303-D440A08FF186}"/>
                    </a:ext>
                  </a:extLst>
                </p:cNvPr>
                <p:cNvSpPr/>
                <p:nvPr/>
              </p:nvSpPr>
              <p:spPr>
                <a:xfrm rot="18900000">
                  <a:off x="5959101" y="3982406"/>
                  <a:ext cx="1461536" cy="848635"/>
                </a:xfrm>
                <a:prstGeom prst="parallelogram">
                  <a:avLst>
                    <a:gd name="adj" fmla="val 57936"/>
                  </a:avLst>
                </a:prstGeom>
                <a:solidFill>
                  <a:srgbClr val="3D4865"/>
                </a:solidFill>
                <a:ln w="25400">
                  <a:noFill/>
                </a:ln>
                <a:scene3d>
                  <a:camera prst="orthographicFront"/>
                  <a:lightRig rig="threePt" dir="t"/>
                </a:scene3d>
                <a:sp3d prstMaterial="plastic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평행 사변형 10">
                  <a:extLst>
                    <a:ext uri="{FF2B5EF4-FFF2-40B4-BE49-F238E27FC236}">
                      <a16:creationId xmlns:a16="http://schemas.microsoft.com/office/drawing/2014/main" id="{B489EE00-8FEC-4BEA-8DA7-5A79EF7B8480}"/>
                    </a:ext>
                  </a:extLst>
                </p:cNvPr>
                <p:cNvSpPr/>
                <p:nvPr/>
              </p:nvSpPr>
              <p:spPr>
                <a:xfrm rot="900000" flipV="1">
                  <a:off x="6775870" y="3764633"/>
                  <a:ext cx="1461536" cy="848635"/>
                </a:xfrm>
                <a:prstGeom prst="parallelogram">
                  <a:avLst>
                    <a:gd name="adj" fmla="val 57936"/>
                  </a:avLst>
                </a:prstGeom>
                <a:solidFill>
                  <a:srgbClr val="559EC3"/>
                </a:solidFill>
                <a:ln w="25400">
                  <a:noFill/>
                </a:ln>
                <a:scene3d>
                  <a:camera prst="orthographicFront"/>
                  <a:lightRig rig="threePt" dir="t"/>
                </a:scene3d>
                <a:sp3d prstMaterial="plastic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평행 사변형 11">
                  <a:extLst>
                    <a:ext uri="{FF2B5EF4-FFF2-40B4-BE49-F238E27FC236}">
                      <a16:creationId xmlns:a16="http://schemas.microsoft.com/office/drawing/2014/main" id="{A1EF4E17-E4F2-4774-8106-FC77643297B9}"/>
                    </a:ext>
                  </a:extLst>
                </p:cNvPr>
                <p:cNvSpPr/>
                <p:nvPr/>
              </p:nvSpPr>
              <p:spPr>
                <a:xfrm rot="18900000" flipV="1">
                  <a:off x="6556796" y="4581401"/>
                  <a:ext cx="1461536" cy="848635"/>
                </a:xfrm>
                <a:prstGeom prst="parallelogram">
                  <a:avLst>
                    <a:gd name="adj" fmla="val 57936"/>
                  </a:avLst>
                </a:prstGeom>
                <a:solidFill>
                  <a:srgbClr val="3A7A9E"/>
                </a:solidFill>
                <a:ln w="25400">
                  <a:noFill/>
                </a:ln>
                <a:scene3d>
                  <a:camera prst="orthographicFront"/>
                  <a:lightRig rig="threePt" dir="t"/>
                </a:scene3d>
                <a:sp3d prstMaterial="plastic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76DC3F-81DA-445C-B700-AF65AB0E2261}"/>
                  </a:ext>
                </a:extLst>
              </p:cNvPr>
              <p:cNvSpPr txBox="1"/>
              <p:nvPr/>
            </p:nvSpPr>
            <p:spPr>
              <a:xfrm>
                <a:off x="5895402" y="2823535"/>
                <a:ext cx="1180901" cy="769441"/>
              </a:xfrm>
              <a:prstGeom prst="rect">
                <a:avLst/>
              </a:prstGeom>
              <a:noFill/>
              <a:scene3d>
                <a:camera prst="perspectiveRelaxedModerately">
                  <a:rot lat="19014545" lon="19219125" rev="1103873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400" b="1" dirty="0">
                    <a:solidFill>
                      <a:prstClr val="white"/>
                    </a:solidFill>
                  </a:rPr>
                  <a:t>02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374BB4-E300-4C66-852B-923C4863D224}"/>
                  </a:ext>
                </a:extLst>
              </p:cNvPr>
              <p:cNvSpPr txBox="1"/>
              <p:nvPr/>
            </p:nvSpPr>
            <p:spPr>
              <a:xfrm>
                <a:off x="5547626" y="3938768"/>
                <a:ext cx="1180901" cy="769441"/>
              </a:xfrm>
              <a:prstGeom prst="rect">
                <a:avLst/>
              </a:prstGeom>
              <a:noFill/>
              <a:scene3d>
                <a:camera prst="perspectiveRelaxedModerately">
                  <a:rot lat="2074744" lon="19621099" rev="19518161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400" b="1" dirty="0">
                    <a:solidFill>
                      <a:prstClr val="white"/>
                    </a:solidFill>
                  </a:rPr>
                  <a:t>03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B8DC7-9D9D-41C6-8377-72059A026BC8}"/>
                  </a:ext>
                </a:extLst>
              </p:cNvPr>
              <p:cNvSpPr txBox="1"/>
              <p:nvPr/>
            </p:nvSpPr>
            <p:spPr>
              <a:xfrm>
                <a:off x="4870232" y="3127853"/>
                <a:ext cx="1180901" cy="769441"/>
              </a:xfrm>
              <a:prstGeom prst="rect">
                <a:avLst/>
              </a:prstGeom>
              <a:noFill/>
              <a:scene3d>
                <a:camera prst="perspectiveRelaxedModerately">
                  <a:rot lat="2074744" lon="19621099" rev="1218161"/>
                </a:camera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4400" b="1" dirty="0">
                    <a:solidFill>
                      <a:prstClr val="white"/>
                    </a:solidFill>
                  </a:rPr>
                  <a:t>01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E4199D7-61EE-4516-BB78-CD2427336058}"/>
                </a:ext>
              </a:extLst>
            </p:cNvPr>
            <p:cNvGrpSpPr/>
            <p:nvPr/>
          </p:nvGrpSpPr>
          <p:grpSpPr>
            <a:xfrm>
              <a:off x="4608558" y="2154640"/>
              <a:ext cx="2845487" cy="2080004"/>
              <a:chOff x="4569850" y="2577755"/>
              <a:chExt cx="2845487" cy="2080004"/>
            </a:xfrm>
          </p:grpSpPr>
          <p:sp>
            <p:nvSpPr>
              <p:cNvPr id="15" name="평행 사변형 14">
                <a:extLst>
                  <a:ext uri="{FF2B5EF4-FFF2-40B4-BE49-F238E27FC236}">
                    <a16:creationId xmlns:a16="http://schemas.microsoft.com/office/drawing/2014/main" id="{7E2A8077-1C72-4864-BF2B-D0EF36CF5296}"/>
                  </a:ext>
                </a:extLst>
              </p:cNvPr>
              <p:cNvSpPr/>
              <p:nvPr/>
            </p:nvSpPr>
            <p:spPr>
              <a:xfrm rot="18900000">
                <a:off x="4569850" y="2849742"/>
                <a:ext cx="1825384" cy="1059902"/>
              </a:xfrm>
              <a:prstGeom prst="parallelogram">
                <a:avLst>
                  <a:gd name="adj" fmla="val 57936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평행 사변형 15">
                <a:extLst>
                  <a:ext uri="{FF2B5EF4-FFF2-40B4-BE49-F238E27FC236}">
                    <a16:creationId xmlns:a16="http://schemas.microsoft.com/office/drawing/2014/main" id="{37886E67-4995-4B49-99AE-36623AB32C5D}"/>
                  </a:ext>
                </a:extLst>
              </p:cNvPr>
              <p:cNvSpPr/>
              <p:nvPr/>
            </p:nvSpPr>
            <p:spPr>
              <a:xfrm rot="900000" flipV="1">
                <a:off x="5589953" y="2577755"/>
                <a:ext cx="1825384" cy="1059902"/>
              </a:xfrm>
              <a:prstGeom prst="parallelogram">
                <a:avLst>
                  <a:gd name="adj" fmla="val 57936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08DB5F19-4EDC-472C-89AE-5C8D9B411906}"/>
                  </a:ext>
                </a:extLst>
              </p:cNvPr>
              <p:cNvSpPr/>
              <p:nvPr/>
            </p:nvSpPr>
            <p:spPr>
              <a:xfrm rot="18900000" flipV="1">
                <a:off x="5316340" y="3597857"/>
                <a:ext cx="1825384" cy="1059902"/>
              </a:xfrm>
              <a:prstGeom prst="parallelogram">
                <a:avLst>
                  <a:gd name="adj" fmla="val 57936"/>
                </a:avLst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58C32D4-B530-4B18-80C1-142B37156A48}"/>
                </a:ext>
              </a:extLst>
            </p:cNvPr>
            <p:cNvCxnSpPr>
              <a:cxnSpLocks/>
            </p:cNvCxnSpPr>
            <p:nvPr/>
          </p:nvCxnSpPr>
          <p:spPr>
            <a:xfrm>
              <a:off x="6503748" y="4076796"/>
              <a:ext cx="611263" cy="88528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5D84223-FABC-440D-8D21-46552F08A953}"/>
                </a:ext>
              </a:extLst>
            </p:cNvPr>
            <p:cNvSpPr/>
            <p:nvPr/>
          </p:nvSpPr>
          <p:spPr>
            <a:xfrm>
              <a:off x="7737613" y="4724796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인사관리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임직원 인사정보 수정 및 등록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5821095-9F99-4121-9B45-170BA8415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6720" y="1934975"/>
              <a:ext cx="947061" cy="48676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E220-43EC-4C21-9C87-4F3171C0B817}"/>
                </a:ext>
              </a:extLst>
            </p:cNvPr>
            <p:cNvSpPr/>
            <p:nvPr/>
          </p:nvSpPr>
          <p:spPr>
            <a:xfrm>
              <a:off x="8233959" y="1223626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근무관리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출근 및 퇴근 관리 시스템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A98CA69-416E-4EDA-8A06-BD6243463F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3239" y="3316185"/>
              <a:ext cx="1365827" cy="26006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02733B-EA2C-40BA-8F75-287F59A36D28}"/>
                </a:ext>
              </a:extLst>
            </p:cNvPr>
            <p:cNvSpPr/>
            <p:nvPr/>
          </p:nvSpPr>
          <p:spPr>
            <a:xfrm>
              <a:off x="1130850" y="3008921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공지사항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사내 공지사항 공유 및 알림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96FA30-B5A8-44D2-9A8F-AFC0CD726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659" y="2606342"/>
              <a:ext cx="411428" cy="3600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B81E816-801C-4C8C-86E6-EF8FC33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0238" y="4874741"/>
              <a:ext cx="462857" cy="360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33EA7AA-7B95-47EB-8C11-820D5574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8197" y="1381436"/>
              <a:ext cx="471000" cy="360000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209029-7C48-421E-805C-1009F79837E1}"/>
                </a:ext>
              </a:extLst>
            </p:cNvPr>
            <p:cNvCxnSpPr>
              <a:cxnSpLocks/>
            </p:cNvCxnSpPr>
            <p:nvPr/>
          </p:nvCxnSpPr>
          <p:spPr>
            <a:xfrm>
              <a:off x="4290710" y="2040744"/>
              <a:ext cx="1136521" cy="6639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37845AF-CC7C-4479-9C4C-E330DCBDF08E}"/>
                </a:ext>
              </a:extLst>
            </p:cNvPr>
            <p:cNvSpPr/>
            <p:nvPr/>
          </p:nvSpPr>
          <p:spPr>
            <a:xfrm>
              <a:off x="2737649" y="1223626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메일 관리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임직원 메일 송수신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D2FF4A-3722-4D64-8A01-A60D49D4E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1885" y="3243088"/>
              <a:ext cx="534655" cy="858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2C35386-CA4C-4515-A147-896F9906C2C5}"/>
                </a:ext>
              </a:extLst>
            </p:cNvPr>
            <p:cNvSpPr/>
            <p:nvPr/>
          </p:nvSpPr>
          <p:spPr>
            <a:xfrm>
              <a:off x="8128473" y="2772436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일정 관리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개인별 일정 등록 및 수정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EB9C17A5-AAD8-4443-9DFE-19EDC794A858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 flipH="1">
              <a:off x="5024761" y="4339300"/>
              <a:ext cx="777108" cy="768712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0941E0B-6A3E-4F3C-9EDC-F69A650098D4}"/>
                </a:ext>
              </a:extLst>
            </p:cNvPr>
            <p:cNvSpPr/>
            <p:nvPr/>
          </p:nvSpPr>
          <p:spPr>
            <a:xfrm>
              <a:off x="2336514" y="4694153"/>
              <a:ext cx="2605249" cy="743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3C3C3C"/>
                  </a:solidFill>
                </a:rPr>
                <a:t>알림 및 채팅</a:t>
              </a:r>
              <a:endParaRPr lang="en-US" altLang="ko-KR" sz="1600" b="1" dirty="0">
                <a:solidFill>
                  <a:srgbClr val="3C3C3C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</a:rPr>
                <a:t>알림 및 사내 채팅 시스템 </a:t>
              </a:r>
              <a:endParaRPr lang="en-US" altLang="ko-KR" sz="1400" dirty="0">
                <a:solidFill>
                  <a:srgbClr val="3C3C3C"/>
                </a:solidFill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5058CBB5-FEB7-4520-B99C-9813D81A1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39" y="1498415"/>
            <a:ext cx="360000" cy="36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12E88EE-2DD7-4200-B4C5-1EE6ABD1F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00" y="3161882"/>
            <a:ext cx="360000" cy="36000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B2AABDDF-40B2-41AD-9D7B-88790C47D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273" y="496894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88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669</Words>
  <Application>Microsoft Office PowerPoint</Application>
  <PresentationFormat>와이드스크린</PresentationFormat>
  <Paragraphs>434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Source Sans Pro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Jinu</dc:creator>
  <cp:lastModifiedBy>Jinu</cp:lastModifiedBy>
  <cp:revision>129</cp:revision>
  <dcterms:created xsi:type="dcterms:W3CDTF">2021-07-20T13:09:54Z</dcterms:created>
  <dcterms:modified xsi:type="dcterms:W3CDTF">2021-08-09T04:21:14Z</dcterms:modified>
</cp:coreProperties>
</file>